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ABD00-83EA-4F8D-A4C7-8D15D7ACFEB4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5594A-6882-4D1E-8CE6-1D4A7C72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5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069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5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97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659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047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4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48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97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64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480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82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86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5594A-6882-4D1E-8CE6-1D4A7C7260F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97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1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2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2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6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6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6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9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5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0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03F4-C0ED-4DAC-9A3B-4C3F3EC820C3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6CCA7-01B5-4FEF-8B4C-7095850F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51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34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36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28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06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1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34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86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85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7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83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41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3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07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66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14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Novo Nordisk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Bendix</dc:creator>
  <cp:lastModifiedBy>Bendix</cp:lastModifiedBy>
  <cp:revision>1</cp:revision>
  <dcterms:created xsi:type="dcterms:W3CDTF">2014-12-04T13:00:49Z</dcterms:created>
  <dcterms:modified xsi:type="dcterms:W3CDTF">2014-12-04T13:02:37Z</dcterms:modified>
</cp:coreProperties>
</file>