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2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ABD00-83EA-4F8D-A4C7-8D15D7ACFEB4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5594A-6882-4D1E-8CE6-1D4A7C7260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154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5594A-6882-4D1E-8CE6-1D4A7C7260F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20699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5594A-6882-4D1E-8CE6-1D4A7C7260F4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252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5594A-6882-4D1E-8CE6-1D4A7C7260F4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697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5594A-6882-4D1E-8CE6-1D4A7C7260F4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76591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5594A-6882-4D1E-8CE6-1D4A7C7260F4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60475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5594A-6882-4D1E-8CE6-1D4A7C7260F4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543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5594A-6882-4D1E-8CE6-1D4A7C7260F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7488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5594A-6882-4D1E-8CE6-1D4A7C7260F4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141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5594A-6882-4D1E-8CE6-1D4A7C7260F4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7978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5594A-6882-4D1E-8CE6-1D4A7C7260F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647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5594A-6882-4D1E-8CE6-1D4A7C7260F4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480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5594A-6882-4D1E-8CE6-1D4A7C7260F4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8382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5594A-6882-4D1E-8CE6-1D4A7C7260F4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0868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5594A-6882-4D1E-8CE6-1D4A7C7260F4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2975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03F4-C0ED-4DAC-9A3B-4C3F3EC820C3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CCA7-01B5-4FEF-8B4C-7095850FD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73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03F4-C0ED-4DAC-9A3B-4C3F3EC820C3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CCA7-01B5-4FEF-8B4C-7095850FD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19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03F4-C0ED-4DAC-9A3B-4C3F3EC820C3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CCA7-01B5-4FEF-8B4C-7095850FD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02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03F4-C0ED-4DAC-9A3B-4C3F3EC820C3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CCA7-01B5-4FEF-8B4C-7095850FD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626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03F4-C0ED-4DAC-9A3B-4C3F3EC820C3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CCA7-01B5-4FEF-8B4C-7095850FD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068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03F4-C0ED-4DAC-9A3B-4C3F3EC820C3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CCA7-01B5-4FEF-8B4C-7095850FD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761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03F4-C0ED-4DAC-9A3B-4C3F3EC820C3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CCA7-01B5-4FEF-8B4C-7095850FD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960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03F4-C0ED-4DAC-9A3B-4C3F3EC820C3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CCA7-01B5-4FEF-8B4C-7095850FD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03F4-C0ED-4DAC-9A3B-4C3F3EC820C3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CCA7-01B5-4FEF-8B4C-7095850FD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495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03F4-C0ED-4DAC-9A3B-4C3F3EC820C3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CCA7-01B5-4FEF-8B4C-7095850FD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251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03F4-C0ED-4DAC-9A3B-4C3F3EC820C3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CCA7-01B5-4FEF-8B4C-7095850FD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10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203F4-C0ED-4DAC-9A3B-4C3F3EC820C3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6CCA7-01B5-4FEF-8B4C-7095850FD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1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_1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1511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_10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6344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_11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4363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_12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7281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_13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0068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_14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3457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_2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5863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_3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385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_4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7679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_5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4837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_6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9417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_7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533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_8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0071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_9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668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On-screen Show (4:3)</PresentationFormat>
  <Paragraphs>14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Novo Nordisk A/S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Bendix</dc:creator>
  <cp:lastModifiedBy>Bendix</cp:lastModifiedBy>
  <cp:revision>1</cp:revision>
  <dcterms:created xsi:type="dcterms:W3CDTF">2014-12-04T13:00:49Z</dcterms:created>
  <dcterms:modified xsi:type="dcterms:W3CDTF">2014-12-04T13:02:37Z</dcterms:modified>
</cp:coreProperties>
</file>