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5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3" r:id="rId3"/>
    <p:sldId id="284" r:id="rId4"/>
    <p:sldId id="258" r:id="rId5"/>
    <p:sldId id="277" r:id="rId6"/>
    <p:sldId id="279" r:id="rId7"/>
    <p:sldId id="276" r:id="rId8"/>
    <p:sldId id="278" r:id="rId9"/>
    <p:sldId id="275" r:id="rId10"/>
  </p:sldIdLst>
  <p:sldSz cx="9144000" cy="5143500" type="screen16x9"/>
  <p:notesSz cx="6735763" cy="9866313"/>
  <p:custDataLst>
    <p:tags r:id="rId13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DA"/>
    <a:srgbClr val="00B7FF"/>
    <a:srgbClr val="00D4FF"/>
    <a:srgbClr val="0053FF"/>
    <a:srgbClr val="ED153F"/>
    <a:srgbClr val="001965"/>
    <a:srgbClr val="B2B3B2"/>
    <a:srgbClr val="C7C2BA"/>
    <a:srgbClr val="C0EDFF"/>
    <a:srgbClr val="F2EB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4" autoAdjust="0"/>
    <p:restoredTop sz="88585" autoAdjust="0"/>
  </p:normalViewPr>
  <p:slideViewPr>
    <p:cSldViewPr>
      <p:cViewPr varScale="1">
        <p:scale>
          <a:sx n="132" d="100"/>
          <a:sy n="132" d="100"/>
        </p:scale>
        <p:origin x="-402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514187-1BA4-466C-B043-1E7ACFEC1795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15F899C-52E8-4075-87F8-7FCDCBF5FE3F}">
      <dgm:prSet phldrT="[Text]"/>
      <dgm:spPr/>
      <dgm:t>
        <a:bodyPr/>
        <a:lstStyle/>
        <a:p>
          <a:r>
            <a:rPr lang="en-GB" i="1" dirty="0" smtClean="0"/>
            <a:t>LEAD</a:t>
          </a:r>
          <a:endParaRPr lang="en-GB" i="1" dirty="0"/>
        </a:p>
      </dgm:t>
    </dgm:pt>
    <dgm:pt modelId="{FBCFC5F1-10DC-40BE-B26D-0462632F7094}" type="parTrans" cxnId="{6E268241-CB0D-4E7C-8D4E-74BFDBC9BEF0}">
      <dgm:prSet/>
      <dgm:spPr/>
      <dgm:t>
        <a:bodyPr/>
        <a:lstStyle/>
        <a:p>
          <a:endParaRPr lang="en-GB"/>
        </a:p>
      </dgm:t>
    </dgm:pt>
    <dgm:pt modelId="{C459FFAD-1338-45F8-A6D5-EA4AB2F17C17}" type="sibTrans" cxnId="{6E268241-CB0D-4E7C-8D4E-74BFDBC9BEF0}">
      <dgm:prSet/>
      <dgm:spPr/>
      <dgm:t>
        <a:bodyPr/>
        <a:lstStyle/>
        <a:p>
          <a:endParaRPr lang="en-GB"/>
        </a:p>
      </dgm:t>
    </dgm:pt>
    <dgm:pt modelId="{E24C09D5-B84A-447E-863E-1C959BE07ADA}">
      <dgm:prSet phldrT="[Text]"/>
      <dgm:spPr/>
      <dgm:t>
        <a:bodyPr/>
        <a:lstStyle/>
        <a:p>
          <a:r>
            <a:rPr lang="en-GB" b="1" dirty="0" smtClean="0"/>
            <a:t>Build network</a:t>
          </a:r>
          <a:endParaRPr lang="en-GB" b="1" dirty="0"/>
        </a:p>
      </dgm:t>
    </dgm:pt>
    <dgm:pt modelId="{798A92FC-EE85-45C8-B079-87EFEBEFD9B3}" type="parTrans" cxnId="{E984B273-0337-424F-8A93-085428AD26E3}">
      <dgm:prSet/>
      <dgm:spPr/>
      <dgm:t>
        <a:bodyPr/>
        <a:lstStyle/>
        <a:p>
          <a:endParaRPr lang="en-GB"/>
        </a:p>
      </dgm:t>
    </dgm:pt>
    <dgm:pt modelId="{D1A140AE-BD85-49E8-9891-FB775A9A6775}" type="sibTrans" cxnId="{E984B273-0337-424F-8A93-085428AD26E3}">
      <dgm:prSet/>
      <dgm:spPr/>
      <dgm:t>
        <a:bodyPr/>
        <a:lstStyle/>
        <a:p>
          <a:endParaRPr lang="en-GB"/>
        </a:p>
      </dgm:t>
    </dgm:pt>
    <dgm:pt modelId="{40250026-6954-413D-8B93-C3762D3C1CB6}">
      <dgm:prSet phldrT="[Text]"/>
      <dgm:spPr/>
      <dgm:t>
        <a:bodyPr/>
        <a:lstStyle/>
        <a:p>
          <a:r>
            <a:rPr lang="en-GB" b="1" dirty="0" smtClean="0"/>
            <a:t>Develop methods</a:t>
          </a:r>
          <a:endParaRPr lang="en-GB" b="1" dirty="0"/>
        </a:p>
      </dgm:t>
    </dgm:pt>
    <dgm:pt modelId="{E7CAFE35-9A69-436E-A2C9-7D47F791B6A6}" type="parTrans" cxnId="{4F1BD096-2A49-4B72-9614-0918041CE135}">
      <dgm:prSet/>
      <dgm:spPr/>
      <dgm:t>
        <a:bodyPr/>
        <a:lstStyle/>
        <a:p>
          <a:endParaRPr lang="en-GB"/>
        </a:p>
      </dgm:t>
    </dgm:pt>
    <dgm:pt modelId="{FF8810F9-43B0-491E-A16C-67A8B4A6860B}" type="sibTrans" cxnId="{4F1BD096-2A49-4B72-9614-0918041CE135}">
      <dgm:prSet/>
      <dgm:spPr/>
      <dgm:t>
        <a:bodyPr/>
        <a:lstStyle/>
        <a:p>
          <a:endParaRPr lang="en-GB"/>
        </a:p>
      </dgm:t>
    </dgm:pt>
    <dgm:pt modelId="{0ED2B410-63F5-4DAF-AE9E-04B1A7F572B0}">
      <dgm:prSet phldrT="[Text]"/>
      <dgm:spPr/>
      <dgm:t>
        <a:bodyPr/>
        <a:lstStyle/>
        <a:p>
          <a:r>
            <a:rPr lang="en-GB" b="1" dirty="0" smtClean="0"/>
            <a:t>Best practice</a:t>
          </a:r>
          <a:endParaRPr lang="en-GB" b="1" dirty="0"/>
        </a:p>
      </dgm:t>
    </dgm:pt>
    <dgm:pt modelId="{4A35307E-0028-46A7-B8EF-41D28E316417}" type="parTrans" cxnId="{454330E7-EA70-4994-91B4-206836F1A9B8}">
      <dgm:prSet/>
      <dgm:spPr/>
      <dgm:t>
        <a:bodyPr/>
        <a:lstStyle/>
        <a:p>
          <a:endParaRPr lang="en-GB"/>
        </a:p>
      </dgm:t>
    </dgm:pt>
    <dgm:pt modelId="{CF6FB423-3D8D-41CE-B9E2-E2462C1B79FF}" type="sibTrans" cxnId="{454330E7-EA70-4994-91B4-206836F1A9B8}">
      <dgm:prSet/>
      <dgm:spPr/>
      <dgm:t>
        <a:bodyPr/>
        <a:lstStyle/>
        <a:p>
          <a:endParaRPr lang="en-GB"/>
        </a:p>
      </dgm:t>
    </dgm:pt>
    <dgm:pt modelId="{B7D1429C-1026-48B8-A649-0B1FAE653A1E}">
      <dgm:prSet phldrT="[Text]"/>
      <dgm:spPr/>
      <dgm:t>
        <a:bodyPr/>
        <a:lstStyle/>
        <a:p>
          <a:r>
            <a:rPr lang="en-GB" b="1" dirty="0" smtClean="0"/>
            <a:t>Educate</a:t>
          </a:r>
          <a:endParaRPr lang="en-GB" b="1" dirty="0"/>
        </a:p>
      </dgm:t>
    </dgm:pt>
    <dgm:pt modelId="{97E0016E-A694-4147-8A19-26087F50033F}" type="parTrans" cxnId="{85634451-84F1-43D0-A2CC-2541172B313B}">
      <dgm:prSet/>
      <dgm:spPr/>
      <dgm:t>
        <a:bodyPr/>
        <a:lstStyle/>
        <a:p>
          <a:endParaRPr lang="en-GB"/>
        </a:p>
      </dgm:t>
    </dgm:pt>
    <dgm:pt modelId="{CA4FD734-B85E-4BAD-A227-83D3DB3ED144}" type="sibTrans" cxnId="{85634451-84F1-43D0-A2CC-2541172B313B}">
      <dgm:prSet/>
      <dgm:spPr/>
      <dgm:t>
        <a:bodyPr/>
        <a:lstStyle/>
        <a:p>
          <a:endParaRPr lang="en-GB"/>
        </a:p>
      </dgm:t>
    </dgm:pt>
    <dgm:pt modelId="{4F4DFAD9-DF19-44FA-83DC-22C63448665E}" type="pres">
      <dgm:prSet presAssocID="{37514187-1BA4-466C-B043-1E7ACFEC179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05BA047-9FCA-43B7-AC2C-43BB4C100E6B}" type="pres">
      <dgm:prSet presAssocID="{E15F899C-52E8-4075-87F8-7FCDCBF5FE3F}" presName="centerShape" presStyleLbl="node0" presStyleIdx="0" presStyleCnt="1"/>
      <dgm:spPr/>
      <dgm:t>
        <a:bodyPr/>
        <a:lstStyle/>
        <a:p>
          <a:endParaRPr lang="en-GB"/>
        </a:p>
      </dgm:t>
    </dgm:pt>
    <dgm:pt modelId="{1E4B2F7C-83D3-4D0B-B175-4F7D880081BA}" type="pres">
      <dgm:prSet presAssocID="{E24C09D5-B84A-447E-863E-1C959BE07AD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C72DC4-39AB-4855-A347-BAFA82D70B9D}" type="pres">
      <dgm:prSet presAssocID="{E24C09D5-B84A-447E-863E-1C959BE07ADA}" presName="dummy" presStyleCnt="0"/>
      <dgm:spPr/>
    </dgm:pt>
    <dgm:pt modelId="{C50B8C17-9921-4AF0-8717-39F8BF4CD529}" type="pres">
      <dgm:prSet presAssocID="{D1A140AE-BD85-49E8-9891-FB775A9A6775}" presName="sibTrans" presStyleLbl="sibTrans2D1" presStyleIdx="0" presStyleCnt="4"/>
      <dgm:spPr/>
      <dgm:t>
        <a:bodyPr/>
        <a:lstStyle/>
        <a:p>
          <a:endParaRPr lang="en-GB"/>
        </a:p>
      </dgm:t>
    </dgm:pt>
    <dgm:pt modelId="{2D960BBF-6B0C-4F21-84FF-51C06CB97044}" type="pres">
      <dgm:prSet presAssocID="{40250026-6954-413D-8B93-C3762D3C1CB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D32F4E-F24E-48AD-A1FB-FFBBE8A0C9CD}" type="pres">
      <dgm:prSet presAssocID="{40250026-6954-413D-8B93-C3762D3C1CB6}" presName="dummy" presStyleCnt="0"/>
      <dgm:spPr/>
    </dgm:pt>
    <dgm:pt modelId="{54BFCD3D-03B7-4FD4-812D-7D3087AF2FEB}" type="pres">
      <dgm:prSet presAssocID="{FF8810F9-43B0-491E-A16C-67A8B4A6860B}" presName="sibTrans" presStyleLbl="sibTrans2D1" presStyleIdx="1" presStyleCnt="4" custLinFactNeighborX="605"/>
      <dgm:spPr/>
      <dgm:t>
        <a:bodyPr/>
        <a:lstStyle/>
        <a:p>
          <a:endParaRPr lang="en-GB"/>
        </a:p>
      </dgm:t>
    </dgm:pt>
    <dgm:pt modelId="{70B262F9-A03B-4EDE-89A3-A459C26B0AA0}" type="pres">
      <dgm:prSet presAssocID="{0ED2B410-63F5-4DAF-AE9E-04B1A7F572B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1BD3C3-B527-4E06-B831-C1484C53366F}" type="pres">
      <dgm:prSet presAssocID="{0ED2B410-63F5-4DAF-AE9E-04B1A7F572B0}" presName="dummy" presStyleCnt="0"/>
      <dgm:spPr/>
    </dgm:pt>
    <dgm:pt modelId="{DE52DBD8-86C9-4F47-8368-82B24A8167F0}" type="pres">
      <dgm:prSet presAssocID="{CF6FB423-3D8D-41CE-B9E2-E2462C1B79FF}" presName="sibTrans" presStyleLbl="sibTrans2D1" presStyleIdx="2" presStyleCnt="4"/>
      <dgm:spPr/>
      <dgm:t>
        <a:bodyPr/>
        <a:lstStyle/>
        <a:p>
          <a:endParaRPr lang="en-GB"/>
        </a:p>
      </dgm:t>
    </dgm:pt>
    <dgm:pt modelId="{E7722FDF-29D2-4580-8ADE-94FD0BF3A802}" type="pres">
      <dgm:prSet presAssocID="{B7D1429C-1026-48B8-A649-0B1FAE653A1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126B9F-5344-4598-9877-E2AE1A2AAF12}" type="pres">
      <dgm:prSet presAssocID="{B7D1429C-1026-48B8-A649-0B1FAE653A1E}" presName="dummy" presStyleCnt="0"/>
      <dgm:spPr/>
    </dgm:pt>
    <dgm:pt modelId="{1D1F352F-B858-4F9F-BA97-0AD84B53B298}" type="pres">
      <dgm:prSet presAssocID="{CA4FD734-B85E-4BAD-A227-83D3DB3ED144}" presName="sibTrans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83443EA9-A39B-4D2B-B216-435A9AC7D42A}" type="presOf" srcId="{40250026-6954-413D-8B93-C3762D3C1CB6}" destId="{2D960BBF-6B0C-4F21-84FF-51C06CB97044}" srcOrd="0" destOrd="0" presId="urn:microsoft.com/office/officeart/2005/8/layout/radial6"/>
    <dgm:cxn modelId="{85634451-84F1-43D0-A2CC-2541172B313B}" srcId="{E15F899C-52E8-4075-87F8-7FCDCBF5FE3F}" destId="{B7D1429C-1026-48B8-A649-0B1FAE653A1E}" srcOrd="3" destOrd="0" parTransId="{97E0016E-A694-4147-8A19-26087F50033F}" sibTransId="{CA4FD734-B85E-4BAD-A227-83D3DB3ED144}"/>
    <dgm:cxn modelId="{E984B273-0337-424F-8A93-085428AD26E3}" srcId="{E15F899C-52E8-4075-87F8-7FCDCBF5FE3F}" destId="{E24C09D5-B84A-447E-863E-1C959BE07ADA}" srcOrd="0" destOrd="0" parTransId="{798A92FC-EE85-45C8-B079-87EFEBEFD9B3}" sibTransId="{D1A140AE-BD85-49E8-9891-FB775A9A6775}"/>
    <dgm:cxn modelId="{303763F7-2E14-4EC6-AC75-ACE256DA63F2}" type="presOf" srcId="{CA4FD734-B85E-4BAD-A227-83D3DB3ED144}" destId="{1D1F352F-B858-4F9F-BA97-0AD84B53B298}" srcOrd="0" destOrd="0" presId="urn:microsoft.com/office/officeart/2005/8/layout/radial6"/>
    <dgm:cxn modelId="{EB0E82CE-1475-431C-8DB3-3AFA8E03E2AF}" type="presOf" srcId="{E15F899C-52E8-4075-87F8-7FCDCBF5FE3F}" destId="{105BA047-9FCA-43B7-AC2C-43BB4C100E6B}" srcOrd="0" destOrd="0" presId="urn:microsoft.com/office/officeart/2005/8/layout/radial6"/>
    <dgm:cxn modelId="{930EBF66-F46F-4D5D-8DA4-71AA7F33C705}" type="presOf" srcId="{E24C09D5-B84A-447E-863E-1C959BE07ADA}" destId="{1E4B2F7C-83D3-4D0B-B175-4F7D880081BA}" srcOrd="0" destOrd="0" presId="urn:microsoft.com/office/officeart/2005/8/layout/radial6"/>
    <dgm:cxn modelId="{EA00985A-6A63-46D6-809A-ABD3647A1DD6}" type="presOf" srcId="{37514187-1BA4-466C-B043-1E7ACFEC1795}" destId="{4F4DFAD9-DF19-44FA-83DC-22C63448665E}" srcOrd="0" destOrd="0" presId="urn:microsoft.com/office/officeart/2005/8/layout/radial6"/>
    <dgm:cxn modelId="{454330E7-EA70-4994-91B4-206836F1A9B8}" srcId="{E15F899C-52E8-4075-87F8-7FCDCBF5FE3F}" destId="{0ED2B410-63F5-4DAF-AE9E-04B1A7F572B0}" srcOrd="2" destOrd="0" parTransId="{4A35307E-0028-46A7-B8EF-41D28E316417}" sibTransId="{CF6FB423-3D8D-41CE-B9E2-E2462C1B79FF}"/>
    <dgm:cxn modelId="{6E268241-CB0D-4E7C-8D4E-74BFDBC9BEF0}" srcId="{37514187-1BA4-466C-B043-1E7ACFEC1795}" destId="{E15F899C-52E8-4075-87F8-7FCDCBF5FE3F}" srcOrd="0" destOrd="0" parTransId="{FBCFC5F1-10DC-40BE-B26D-0462632F7094}" sibTransId="{C459FFAD-1338-45F8-A6D5-EA4AB2F17C17}"/>
    <dgm:cxn modelId="{E9467A03-FA5A-49DE-8A59-8D514A6EF51F}" type="presOf" srcId="{D1A140AE-BD85-49E8-9891-FB775A9A6775}" destId="{C50B8C17-9921-4AF0-8717-39F8BF4CD529}" srcOrd="0" destOrd="0" presId="urn:microsoft.com/office/officeart/2005/8/layout/radial6"/>
    <dgm:cxn modelId="{4F1BD096-2A49-4B72-9614-0918041CE135}" srcId="{E15F899C-52E8-4075-87F8-7FCDCBF5FE3F}" destId="{40250026-6954-413D-8B93-C3762D3C1CB6}" srcOrd="1" destOrd="0" parTransId="{E7CAFE35-9A69-436E-A2C9-7D47F791B6A6}" sibTransId="{FF8810F9-43B0-491E-A16C-67A8B4A6860B}"/>
    <dgm:cxn modelId="{361DC32F-9902-4DDD-AA34-D07BFF0F4335}" type="presOf" srcId="{FF8810F9-43B0-491E-A16C-67A8B4A6860B}" destId="{54BFCD3D-03B7-4FD4-812D-7D3087AF2FEB}" srcOrd="0" destOrd="0" presId="urn:microsoft.com/office/officeart/2005/8/layout/radial6"/>
    <dgm:cxn modelId="{7B2F6A87-3D76-433B-8149-56D1DF0F3BFE}" type="presOf" srcId="{B7D1429C-1026-48B8-A649-0B1FAE653A1E}" destId="{E7722FDF-29D2-4580-8ADE-94FD0BF3A802}" srcOrd="0" destOrd="0" presId="urn:microsoft.com/office/officeart/2005/8/layout/radial6"/>
    <dgm:cxn modelId="{E7F24365-3B92-40E3-B698-003EAA82CD72}" type="presOf" srcId="{CF6FB423-3D8D-41CE-B9E2-E2462C1B79FF}" destId="{DE52DBD8-86C9-4F47-8368-82B24A8167F0}" srcOrd="0" destOrd="0" presId="urn:microsoft.com/office/officeart/2005/8/layout/radial6"/>
    <dgm:cxn modelId="{2FB260F2-85A1-4ED3-82AA-2E79109DE16E}" type="presOf" srcId="{0ED2B410-63F5-4DAF-AE9E-04B1A7F572B0}" destId="{70B262F9-A03B-4EDE-89A3-A459C26B0AA0}" srcOrd="0" destOrd="0" presId="urn:microsoft.com/office/officeart/2005/8/layout/radial6"/>
    <dgm:cxn modelId="{872C9A93-2B24-4423-AD38-D4647721E6FC}" type="presParOf" srcId="{4F4DFAD9-DF19-44FA-83DC-22C63448665E}" destId="{105BA047-9FCA-43B7-AC2C-43BB4C100E6B}" srcOrd="0" destOrd="0" presId="urn:microsoft.com/office/officeart/2005/8/layout/radial6"/>
    <dgm:cxn modelId="{7CD88774-E269-42D0-9A92-6A8AA086C6D5}" type="presParOf" srcId="{4F4DFAD9-DF19-44FA-83DC-22C63448665E}" destId="{1E4B2F7C-83D3-4D0B-B175-4F7D880081BA}" srcOrd="1" destOrd="0" presId="urn:microsoft.com/office/officeart/2005/8/layout/radial6"/>
    <dgm:cxn modelId="{28B74800-F2B4-4B00-B299-D4BAD93D8E75}" type="presParOf" srcId="{4F4DFAD9-DF19-44FA-83DC-22C63448665E}" destId="{76C72DC4-39AB-4855-A347-BAFA82D70B9D}" srcOrd="2" destOrd="0" presId="urn:microsoft.com/office/officeart/2005/8/layout/radial6"/>
    <dgm:cxn modelId="{A6196794-75A2-4E34-A907-9E908AC00AFC}" type="presParOf" srcId="{4F4DFAD9-DF19-44FA-83DC-22C63448665E}" destId="{C50B8C17-9921-4AF0-8717-39F8BF4CD529}" srcOrd="3" destOrd="0" presId="urn:microsoft.com/office/officeart/2005/8/layout/radial6"/>
    <dgm:cxn modelId="{42A9B04B-D619-49F2-AB2F-55E834CBED1E}" type="presParOf" srcId="{4F4DFAD9-DF19-44FA-83DC-22C63448665E}" destId="{2D960BBF-6B0C-4F21-84FF-51C06CB97044}" srcOrd="4" destOrd="0" presId="urn:microsoft.com/office/officeart/2005/8/layout/radial6"/>
    <dgm:cxn modelId="{65ED03DA-D2BD-4139-85BF-11A8084299D8}" type="presParOf" srcId="{4F4DFAD9-DF19-44FA-83DC-22C63448665E}" destId="{83D32F4E-F24E-48AD-A1FB-FFBBE8A0C9CD}" srcOrd="5" destOrd="0" presId="urn:microsoft.com/office/officeart/2005/8/layout/radial6"/>
    <dgm:cxn modelId="{E50DF7B3-A740-45D5-BBB3-8390D5DDD5B4}" type="presParOf" srcId="{4F4DFAD9-DF19-44FA-83DC-22C63448665E}" destId="{54BFCD3D-03B7-4FD4-812D-7D3087AF2FEB}" srcOrd="6" destOrd="0" presId="urn:microsoft.com/office/officeart/2005/8/layout/radial6"/>
    <dgm:cxn modelId="{D2897C7F-8790-4B59-B182-6680D76D5F86}" type="presParOf" srcId="{4F4DFAD9-DF19-44FA-83DC-22C63448665E}" destId="{70B262F9-A03B-4EDE-89A3-A459C26B0AA0}" srcOrd="7" destOrd="0" presId="urn:microsoft.com/office/officeart/2005/8/layout/radial6"/>
    <dgm:cxn modelId="{C1C23B4C-1998-479F-B1B2-A33F2F26195F}" type="presParOf" srcId="{4F4DFAD9-DF19-44FA-83DC-22C63448665E}" destId="{301BD3C3-B527-4E06-B831-C1484C53366F}" srcOrd="8" destOrd="0" presId="urn:microsoft.com/office/officeart/2005/8/layout/radial6"/>
    <dgm:cxn modelId="{1AA2B82B-3856-49D4-9FDE-3C283A128609}" type="presParOf" srcId="{4F4DFAD9-DF19-44FA-83DC-22C63448665E}" destId="{DE52DBD8-86C9-4F47-8368-82B24A8167F0}" srcOrd="9" destOrd="0" presId="urn:microsoft.com/office/officeart/2005/8/layout/radial6"/>
    <dgm:cxn modelId="{012609EB-09BA-453E-9108-F679FEB7CF40}" type="presParOf" srcId="{4F4DFAD9-DF19-44FA-83DC-22C63448665E}" destId="{E7722FDF-29D2-4580-8ADE-94FD0BF3A802}" srcOrd="10" destOrd="0" presId="urn:microsoft.com/office/officeart/2005/8/layout/radial6"/>
    <dgm:cxn modelId="{012F6FA6-0022-4531-8D88-97587F19EF2B}" type="presParOf" srcId="{4F4DFAD9-DF19-44FA-83DC-22C63448665E}" destId="{6A126B9F-5344-4598-9877-E2AE1A2AAF12}" srcOrd="11" destOrd="0" presId="urn:microsoft.com/office/officeart/2005/8/layout/radial6"/>
    <dgm:cxn modelId="{9153833F-62E1-4A8F-A5D4-DF5E14A790FE}" type="presParOf" srcId="{4F4DFAD9-DF19-44FA-83DC-22C63448665E}" destId="{1D1F352F-B858-4F9F-BA97-0AD84B53B29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F352F-B858-4F9F-BA97-0AD84B53B298}">
      <dsp:nvSpPr>
        <dsp:cNvPr id="0" name=""/>
        <dsp:cNvSpPr/>
      </dsp:nvSpPr>
      <dsp:spPr>
        <a:xfrm>
          <a:off x="855916" y="340028"/>
          <a:ext cx="2272270" cy="2272270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2DBD8-86C9-4F47-8368-82B24A8167F0}">
      <dsp:nvSpPr>
        <dsp:cNvPr id="0" name=""/>
        <dsp:cNvSpPr/>
      </dsp:nvSpPr>
      <dsp:spPr>
        <a:xfrm>
          <a:off x="855916" y="340028"/>
          <a:ext cx="2272270" cy="2272270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FCD3D-03B7-4FD4-812D-7D3087AF2FEB}">
      <dsp:nvSpPr>
        <dsp:cNvPr id="0" name=""/>
        <dsp:cNvSpPr/>
      </dsp:nvSpPr>
      <dsp:spPr>
        <a:xfrm>
          <a:off x="869664" y="340028"/>
          <a:ext cx="2272270" cy="2272270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0B8C17-9921-4AF0-8717-39F8BF4CD529}">
      <dsp:nvSpPr>
        <dsp:cNvPr id="0" name=""/>
        <dsp:cNvSpPr/>
      </dsp:nvSpPr>
      <dsp:spPr>
        <a:xfrm>
          <a:off x="855916" y="340028"/>
          <a:ext cx="2272270" cy="2272270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5BA047-9FCA-43B7-AC2C-43BB4C100E6B}">
      <dsp:nvSpPr>
        <dsp:cNvPr id="0" name=""/>
        <dsp:cNvSpPr/>
      </dsp:nvSpPr>
      <dsp:spPr>
        <a:xfrm>
          <a:off x="1468749" y="952861"/>
          <a:ext cx="1046605" cy="10466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i="1" kern="1200" dirty="0" smtClean="0"/>
            <a:t>LEAD</a:t>
          </a:r>
          <a:endParaRPr lang="en-GB" sz="2000" i="1" kern="1200" dirty="0"/>
        </a:p>
      </dsp:txBody>
      <dsp:txXfrm>
        <a:off x="1622021" y="1106133"/>
        <a:ext cx="740061" cy="740061"/>
      </dsp:txXfrm>
    </dsp:sp>
    <dsp:sp modelId="{1E4B2F7C-83D3-4D0B-B175-4F7D880081BA}">
      <dsp:nvSpPr>
        <dsp:cNvPr id="0" name=""/>
        <dsp:cNvSpPr/>
      </dsp:nvSpPr>
      <dsp:spPr>
        <a:xfrm>
          <a:off x="1625740" y="91"/>
          <a:ext cx="732623" cy="7326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smtClean="0"/>
            <a:t>Build network</a:t>
          </a:r>
          <a:endParaRPr lang="en-GB" sz="800" b="1" kern="1200" dirty="0"/>
        </a:p>
      </dsp:txBody>
      <dsp:txXfrm>
        <a:off x="1733030" y="107381"/>
        <a:ext cx="518043" cy="518043"/>
      </dsp:txXfrm>
    </dsp:sp>
    <dsp:sp modelId="{2D960BBF-6B0C-4F21-84FF-51C06CB97044}">
      <dsp:nvSpPr>
        <dsp:cNvPr id="0" name=""/>
        <dsp:cNvSpPr/>
      </dsp:nvSpPr>
      <dsp:spPr>
        <a:xfrm>
          <a:off x="2735500" y="1109852"/>
          <a:ext cx="732623" cy="7326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smtClean="0"/>
            <a:t>Develop methods</a:t>
          </a:r>
          <a:endParaRPr lang="en-GB" sz="800" b="1" kern="1200" dirty="0"/>
        </a:p>
      </dsp:txBody>
      <dsp:txXfrm>
        <a:off x="2842790" y="1217142"/>
        <a:ext cx="518043" cy="518043"/>
      </dsp:txXfrm>
    </dsp:sp>
    <dsp:sp modelId="{70B262F9-A03B-4EDE-89A3-A459C26B0AA0}">
      <dsp:nvSpPr>
        <dsp:cNvPr id="0" name=""/>
        <dsp:cNvSpPr/>
      </dsp:nvSpPr>
      <dsp:spPr>
        <a:xfrm>
          <a:off x="1625740" y="2219612"/>
          <a:ext cx="732623" cy="7326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smtClean="0"/>
            <a:t>Best practice</a:t>
          </a:r>
          <a:endParaRPr lang="en-GB" sz="800" b="1" kern="1200" dirty="0"/>
        </a:p>
      </dsp:txBody>
      <dsp:txXfrm>
        <a:off x="1733030" y="2326902"/>
        <a:ext cx="518043" cy="518043"/>
      </dsp:txXfrm>
    </dsp:sp>
    <dsp:sp modelId="{E7722FDF-29D2-4580-8ADE-94FD0BF3A802}">
      <dsp:nvSpPr>
        <dsp:cNvPr id="0" name=""/>
        <dsp:cNvSpPr/>
      </dsp:nvSpPr>
      <dsp:spPr>
        <a:xfrm>
          <a:off x="515979" y="1109852"/>
          <a:ext cx="732623" cy="7326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smtClean="0"/>
            <a:t>Educate</a:t>
          </a:r>
          <a:endParaRPr lang="en-GB" sz="800" b="1" kern="1200" dirty="0"/>
        </a:p>
      </dsp:txBody>
      <dsp:txXfrm>
        <a:off x="623269" y="1217142"/>
        <a:ext cx="518043" cy="518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42986B-2D83-3D45-8594-E229DABFD4F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595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375" y="739775"/>
            <a:ext cx="657701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785A4D-B4AC-474A-A4B8-4DEB7DF46D6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57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520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253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618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736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736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736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736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736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736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140148"/>
            <a:ext cx="6912768" cy="863204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680" y="3673716"/>
            <a:ext cx="1579776" cy="9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50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laceholder -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 userDrawn="1"/>
        </p:nvSpPr>
        <p:spPr bwMode="auto">
          <a:xfrm>
            <a:off x="0" y="2"/>
            <a:ext cx="9165952" cy="1007997"/>
          </a:xfrm>
          <a:prstGeom prst="rect">
            <a:avLst/>
          </a:prstGeom>
          <a:solidFill>
            <a:srgbClr val="009FD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4412" y="339502"/>
            <a:ext cx="797401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Pladsholder til indhold 23"/>
          <p:cNvSpPr>
            <a:spLocks noGrp="1"/>
          </p:cNvSpPr>
          <p:nvPr>
            <p:ph sz="quarter" idx="13" hasCustomPrompt="1"/>
          </p:nvPr>
        </p:nvSpPr>
        <p:spPr>
          <a:xfrm>
            <a:off x="414412" y="1203324"/>
            <a:ext cx="7992119" cy="3240633"/>
          </a:xfrm>
          <a:noFill/>
        </p:spPr>
        <p:txBody>
          <a:bodyPr/>
          <a:lstStyle>
            <a:lvl1pPr>
              <a:buClr>
                <a:srgbClr val="009FDA"/>
              </a:buClr>
              <a:defRPr/>
            </a:lvl1pPr>
          </a:lstStyle>
          <a:p>
            <a:pPr lvl="0"/>
            <a:r>
              <a:rPr lang="da-DK" dirty="0" smtClean="0"/>
              <a:t>Klik for at tilføje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9" name="Pladsholder til diasnummer 12"/>
          <p:cNvSpPr>
            <a:spLocks noGrp="1"/>
          </p:cNvSpPr>
          <p:nvPr>
            <p:ph type="sldNum" sz="quarter" idx="4"/>
          </p:nvPr>
        </p:nvSpPr>
        <p:spPr>
          <a:xfrm>
            <a:off x="8582049" y="195486"/>
            <a:ext cx="288032" cy="144016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8" name="Pladsholder til sidefod 11"/>
          <p:cNvSpPr>
            <a:spLocks noGrp="1"/>
          </p:cNvSpPr>
          <p:nvPr>
            <p:ph type="ftr" sz="quarter" idx="3"/>
          </p:nvPr>
        </p:nvSpPr>
        <p:spPr>
          <a:xfrm>
            <a:off x="414412" y="4743023"/>
            <a:ext cx="5688632" cy="2769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en-US" dirty="0" smtClean="0"/>
              <a:t>_____________________________________________________________________________References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61762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laceholder -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indhold 23"/>
          <p:cNvSpPr>
            <a:spLocks noGrp="1"/>
          </p:cNvSpPr>
          <p:nvPr>
            <p:ph sz="quarter" idx="13" hasCustomPrompt="1"/>
          </p:nvPr>
        </p:nvSpPr>
        <p:spPr>
          <a:xfrm>
            <a:off x="414412" y="1203324"/>
            <a:ext cx="7992119" cy="3240633"/>
          </a:xfrm>
        </p:spPr>
        <p:txBody>
          <a:bodyPr/>
          <a:lstStyle>
            <a:lvl1pPr>
              <a:buClr>
                <a:srgbClr val="009FDA"/>
              </a:buClr>
              <a:defRPr baseline="0"/>
            </a:lvl1pPr>
          </a:lstStyle>
          <a:p>
            <a:pPr lvl="0"/>
            <a:r>
              <a:rPr lang="da-DK" dirty="0" smtClean="0"/>
              <a:t>Klik for at tilføje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4412" y="339502"/>
            <a:ext cx="797401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baseline="0">
                <a:solidFill>
                  <a:srgbClr val="009FDA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>
              <a:defRPr/>
            </a:pP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_____________________________________________________________________________References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014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laceholder -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indhold 23"/>
          <p:cNvSpPr>
            <a:spLocks noGrp="1"/>
          </p:cNvSpPr>
          <p:nvPr>
            <p:ph sz="quarter" idx="13" hasCustomPrompt="1"/>
          </p:nvPr>
        </p:nvSpPr>
        <p:spPr>
          <a:xfrm>
            <a:off x="414412" y="1203324"/>
            <a:ext cx="7992119" cy="3240633"/>
          </a:xfrm>
        </p:spPr>
        <p:txBody>
          <a:bodyPr/>
          <a:lstStyle>
            <a:lvl1pPr>
              <a:buClr>
                <a:srgbClr val="009FDA"/>
              </a:buClr>
              <a:defRPr/>
            </a:lvl1pPr>
          </a:lstStyle>
          <a:p>
            <a:pPr lvl="0"/>
            <a:r>
              <a:rPr lang="da-DK" dirty="0" smtClean="0"/>
              <a:t>Klik for at tilføje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4412" y="339502"/>
            <a:ext cx="797401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2"/>
          </p:nvPr>
        </p:nvSpPr>
        <p:spPr>
          <a:xfrm>
            <a:off x="7164288" y="195486"/>
            <a:ext cx="1417761" cy="1440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solidFill>
                  <a:schemeClr val="accent6"/>
                </a:solidFill>
              </a:defRPr>
            </a:lvl1pPr>
          </a:lstStyle>
          <a:p>
            <a:pPr algn="r">
              <a:defRPr/>
            </a:pPr>
            <a:endParaRPr lang="en-GB" dirty="0"/>
          </a:p>
        </p:txBody>
      </p:sp>
      <p:sp>
        <p:nvSpPr>
          <p:cNvPr id="11" name="Pladsholder til diasnummer 12"/>
          <p:cNvSpPr>
            <a:spLocks noGrp="1"/>
          </p:cNvSpPr>
          <p:nvPr>
            <p:ph type="sldNum" sz="quarter" idx="4"/>
          </p:nvPr>
        </p:nvSpPr>
        <p:spPr>
          <a:xfrm>
            <a:off x="8582049" y="195486"/>
            <a:ext cx="288032" cy="144016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0">
                <a:solidFill>
                  <a:srgbClr val="82786F"/>
                </a:solidFill>
              </a:defRPr>
            </a:lvl1pPr>
          </a:lstStyle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9" name="Pladsholder til sidefod 11"/>
          <p:cNvSpPr>
            <a:spLocks noGrp="1"/>
          </p:cNvSpPr>
          <p:nvPr>
            <p:ph type="ftr" sz="quarter" idx="3"/>
          </p:nvPr>
        </p:nvSpPr>
        <p:spPr>
          <a:xfrm>
            <a:off x="414412" y="4743023"/>
            <a:ext cx="5688632" cy="2769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en-US" dirty="0" smtClean="0"/>
              <a:t>_____________________________________________________________________________References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83567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indhold 23"/>
          <p:cNvSpPr>
            <a:spLocks noGrp="1"/>
          </p:cNvSpPr>
          <p:nvPr>
            <p:ph sz="quarter" idx="13" hasCustomPrompt="1"/>
          </p:nvPr>
        </p:nvSpPr>
        <p:spPr>
          <a:xfrm>
            <a:off x="414412" y="1203324"/>
            <a:ext cx="3869555" cy="324063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a-DK" dirty="0" smtClean="0"/>
              <a:t>Klik for at tilføje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0" name="Pladsholder til indhold 23"/>
          <p:cNvSpPr>
            <a:spLocks noGrp="1"/>
          </p:cNvSpPr>
          <p:nvPr>
            <p:ph sz="quarter" idx="14" hasCustomPrompt="1"/>
          </p:nvPr>
        </p:nvSpPr>
        <p:spPr>
          <a:xfrm>
            <a:off x="4518869" y="1203324"/>
            <a:ext cx="3869555" cy="3240633"/>
          </a:xfrm>
        </p:spPr>
        <p:txBody>
          <a:bodyPr/>
          <a:lstStyle/>
          <a:p>
            <a:pPr lvl="0"/>
            <a:r>
              <a:rPr lang="da-DK" dirty="0" smtClean="0"/>
              <a:t>Klik for at tilføje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4412" y="339502"/>
            <a:ext cx="742042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Pladsholder til dato 9"/>
          <p:cNvSpPr>
            <a:spLocks noGrp="1"/>
          </p:cNvSpPr>
          <p:nvPr>
            <p:ph type="dt" sz="half" idx="2"/>
          </p:nvPr>
        </p:nvSpPr>
        <p:spPr>
          <a:xfrm>
            <a:off x="7164288" y="195486"/>
            <a:ext cx="1417761" cy="1440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solidFill>
                  <a:schemeClr val="accent6"/>
                </a:solidFill>
              </a:defRPr>
            </a:lvl1pPr>
          </a:lstStyle>
          <a:p>
            <a:pPr algn="r">
              <a:defRPr/>
            </a:pPr>
            <a:endParaRPr lang="en-GB" dirty="0"/>
          </a:p>
        </p:txBody>
      </p:sp>
      <p:sp>
        <p:nvSpPr>
          <p:cNvPr id="12" name="Pladsholder til diasnummer 12"/>
          <p:cNvSpPr>
            <a:spLocks noGrp="1"/>
          </p:cNvSpPr>
          <p:nvPr>
            <p:ph type="sldNum" sz="quarter" idx="4"/>
          </p:nvPr>
        </p:nvSpPr>
        <p:spPr>
          <a:xfrm>
            <a:off x="8582049" y="195486"/>
            <a:ext cx="288032" cy="144016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0">
                <a:solidFill>
                  <a:srgbClr val="82786F"/>
                </a:solidFill>
              </a:defRPr>
            </a:lvl1pPr>
          </a:lstStyle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6" name="Pladsholder til sidefod 11"/>
          <p:cNvSpPr>
            <a:spLocks noGrp="1"/>
          </p:cNvSpPr>
          <p:nvPr>
            <p:ph type="ftr" sz="quarter" idx="3"/>
          </p:nvPr>
        </p:nvSpPr>
        <p:spPr>
          <a:xfrm>
            <a:off x="414412" y="4743023"/>
            <a:ext cx="5688632" cy="2769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en-US" dirty="0" smtClean="0"/>
              <a:t>_____________________________________________________________________________References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00893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4412" y="339502"/>
            <a:ext cx="742042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Pladsholder til indhold 23"/>
          <p:cNvSpPr>
            <a:spLocks noGrp="1"/>
          </p:cNvSpPr>
          <p:nvPr>
            <p:ph sz="quarter" idx="15" hasCustomPrompt="1"/>
          </p:nvPr>
        </p:nvSpPr>
        <p:spPr>
          <a:xfrm>
            <a:off x="5868144" y="1203324"/>
            <a:ext cx="2520280" cy="3240633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pPr lvl="0"/>
            <a:r>
              <a:rPr lang="da-DK" dirty="0" smtClean="0"/>
              <a:t>Klik for at tilføje tekst</a:t>
            </a:r>
          </a:p>
        </p:txBody>
      </p:sp>
      <p:sp>
        <p:nvSpPr>
          <p:cNvPr id="15" name="Pladsholder til indhold 23"/>
          <p:cNvSpPr>
            <a:spLocks noGrp="1"/>
          </p:cNvSpPr>
          <p:nvPr>
            <p:ph sz="quarter" idx="16" hasCustomPrompt="1"/>
          </p:nvPr>
        </p:nvSpPr>
        <p:spPr>
          <a:xfrm>
            <a:off x="3141278" y="1203324"/>
            <a:ext cx="2520280" cy="3240633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pPr lvl="0"/>
            <a:r>
              <a:rPr lang="da-DK" dirty="0" smtClean="0"/>
              <a:t>Klik for at tilføje tekst</a:t>
            </a:r>
          </a:p>
        </p:txBody>
      </p:sp>
      <p:sp>
        <p:nvSpPr>
          <p:cNvPr id="16" name="Pladsholder til indhold 23"/>
          <p:cNvSpPr>
            <a:spLocks noGrp="1"/>
          </p:cNvSpPr>
          <p:nvPr>
            <p:ph sz="quarter" idx="17" hasCustomPrompt="1"/>
          </p:nvPr>
        </p:nvSpPr>
        <p:spPr>
          <a:xfrm>
            <a:off x="414412" y="1203324"/>
            <a:ext cx="2520280" cy="3240633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pPr lvl="0"/>
            <a:r>
              <a:rPr lang="da-DK" dirty="0" smtClean="0"/>
              <a:t>Klik for at tilføje tekst</a:t>
            </a:r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2"/>
          </p:nvPr>
        </p:nvSpPr>
        <p:spPr>
          <a:xfrm>
            <a:off x="7164288" y="195486"/>
            <a:ext cx="1417761" cy="1440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solidFill>
                  <a:schemeClr val="accent6"/>
                </a:solidFill>
              </a:defRPr>
            </a:lvl1pPr>
          </a:lstStyle>
          <a:p>
            <a:pPr algn="r">
              <a:defRPr/>
            </a:pPr>
            <a:endParaRPr lang="en-GB" dirty="0"/>
          </a:p>
        </p:txBody>
      </p:sp>
      <p:sp>
        <p:nvSpPr>
          <p:cNvPr id="14" name="Pladsholder til diasnummer 12"/>
          <p:cNvSpPr>
            <a:spLocks noGrp="1"/>
          </p:cNvSpPr>
          <p:nvPr>
            <p:ph type="sldNum" sz="quarter" idx="4"/>
          </p:nvPr>
        </p:nvSpPr>
        <p:spPr>
          <a:xfrm>
            <a:off x="8582049" y="195486"/>
            <a:ext cx="288032" cy="144016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0">
                <a:solidFill>
                  <a:srgbClr val="82786F"/>
                </a:solidFill>
              </a:defRPr>
            </a:lvl1pPr>
          </a:lstStyle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9" name="Pladsholder til sidefod 11"/>
          <p:cNvSpPr>
            <a:spLocks noGrp="1"/>
          </p:cNvSpPr>
          <p:nvPr>
            <p:ph type="ftr" sz="quarter" idx="3"/>
          </p:nvPr>
        </p:nvSpPr>
        <p:spPr>
          <a:xfrm>
            <a:off x="414412" y="4743023"/>
            <a:ext cx="5688632" cy="2769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en-US" dirty="0" smtClean="0"/>
              <a:t>_____________________________________________________________________________References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72161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4412" y="771550"/>
            <a:ext cx="7992000" cy="3600400"/>
          </a:xfrm>
        </p:spPr>
        <p:txBody>
          <a:bodyPr>
            <a:normAutofit/>
          </a:bodyPr>
          <a:lstStyle>
            <a:lvl1pPr>
              <a:defRPr sz="6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6353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Pladsholder til billede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621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4412" y="123478"/>
            <a:ext cx="7325940" cy="74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412" y="1214439"/>
            <a:ext cx="7467600" cy="322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Pladsholder til sidefod 11"/>
          <p:cNvSpPr>
            <a:spLocks noGrp="1"/>
          </p:cNvSpPr>
          <p:nvPr>
            <p:ph type="ftr" sz="quarter" idx="3"/>
          </p:nvPr>
        </p:nvSpPr>
        <p:spPr>
          <a:xfrm>
            <a:off x="414412" y="4743023"/>
            <a:ext cx="5688632" cy="2769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en-US" dirty="0" smtClean="0"/>
              <a:t>_____________________________________________________________________________References</a:t>
            </a:r>
            <a:endParaRPr lang="en-GB" dirty="0" smtClean="0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2"/>
          </p:nvPr>
        </p:nvSpPr>
        <p:spPr>
          <a:xfrm>
            <a:off x="7164288" y="195486"/>
            <a:ext cx="1417761" cy="1440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solidFill>
                  <a:schemeClr val="accent6"/>
                </a:solidFill>
              </a:defRPr>
            </a:lvl1pPr>
          </a:lstStyle>
          <a:p>
            <a:pPr algn="r">
              <a:defRPr/>
            </a:pPr>
            <a:endParaRPr lang="en-GB" dirty="0"/>
          </a:p>
        </p:txBody>
      </p:sp>
      <p:sp>
        <p:nvSpPr>
          <p:cNvPr id="11" name="Pladsholder til diasnummer 12"/>
          <p:cNvSpPr>
            <a:spLocks noGrp="1"/>
          </p:cNvSpPr>
          <p:nvPr>
            <p:ph type="sldNum" sz="quarter" idx="4"/>
          </p:nvPr>
        </p:nvSpPr>
        <p:spPr>
          <a:xfrm>
            <a:off x="8582049" y="195486"/>
            <a:ext cx="288032" cy="144016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0">
                <a:solidFill>
                  <a:srgbClr val="82786F"/>
                </a:solidFill>
              </a:defRPr>
            </a:lvl1pPr>
          </a:lstStyle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5" y="4411347"/>
            <a:ext cx="936103" cy="4646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644" y="0"/>
            <a:ext cx="842233" cy="10595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9" r:id="rId3"/>
    <p:sldLayoutId id="2147483680" r:id="rId4"/>
    <p:sldLayoutId id="2147483681" r:id="rId5"/>
    <p:sldLayoutId id="2147483683" r:id="rId6"/>
    <p:sldLayoutId id="2147483682" r:id="rId7"/>
    <p:sldLayoutId id="214748368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81075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1965"/>
          </a:solidFill>
          <a:latin typeface="+mj-lt"/>
          <a:ea typeface="ＭＳ Ｐゴシック" charset="0"/>
          <a:cs typeface="+mj-cs"/>
        </a:defRPr>
      </a:lvl1pPr>
      <a:lvl2pPr algn="l" defTabSz="981075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1965"/>
          </a:solidFill>
          <a:latin typeface="Verdana" pitchFamily="34" charset="0"/>
          <a:ea typeface="ＭＳ Ｐゴシック" charset="0"/>
        </a:defRPr>
      </a:lvl2pPr>
      <a:lvl3pPr algn="l" defTabSz="981075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1965"/>
          </a:solidFill>
          <a:latin typeface="Verdana" pitchFamily="34" charset="0"/>
          <a:ea typeface="ＭＳ Ｐゴシック" charset="0"/>
        </a:defRPr>
      </a:lvl3pPr>
      <a:lvl4pPr algn="l" defTabSz="981075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1965"/>
          </a:solidFill>
          <a:latin typeface="Verdana" pitchFamily="34" charset="0"/>
          <a:ea typeface="ＭＳ Ｐゴシック" charset="0"/>
        </a:defRPr>
      </a:lvl4pPr>
      <a:lvl5pPr algn="l" defTabSz="981075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1965"/>
          </a:solidFill>
          <a:latin typeface="Verdana" pitchFamily="34" charset="0"/>
          <a:ea typeface="ＭＳ Ｐゴシック" charset="0"/>
        </a:defRPr>
      </a:lvl5pPr>
      <a:lvl6pPr marL="457200" algn="l" defTabSz="981075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1965"/>
          </a:solidFill>
          <a:latin typeface="Verdana" pitchFamily="34" charset="0"/>
        </a:defRPr>
      </a:lvl6pPr>
      <a:lvl7pPr marL="914400" algn="l" defTabSz="981075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1965"/>
          </a:solidFill>
          <a:latin typeface="Verdana" pitchFamily="34" charset="0"/>
        </a:defRPr>
      </a:lvl7pPr>
      <a:lvl8pPr marL="1371600" algn="l" defTabSz="981075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1965"/>
          </a:solidFill>
          <a:latin typeface="Verdana" pitchFamily="34" charset="0"/>
        </a:defRPr>
      </a:lvl8pPr>
      <a:lvl9pPr marL="1828800" algn="l" defTabSz="981075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1965"/>
          </a:solidFill>
          <a:latin typeface="Verdana" pitchFamily="34" charset="0"/>
        </a:defRPr>
      </a:lvl9pPr>
    </p:titleStyle>
    <p:bodyStyle>
      <a:lvl1pPr marL="287338" indent="-287338" algn="l" defTabSz="981075" rtl="0" eaLnBrk="1" fontAlgn="base" hangingPunct="1">
        <a:spcBef>
          <a:spcPct val="40000"/>
        </a:spcBef>
        <a:spcAft>
          <a:spcPct val="0"/>
        </a:spcAft>
        <a:buClr>
          <a:srgbClr val="009FDA"/>
        </a:buClr>
        <a:buSzPct val="120000"/>
        <a:buFont typeface="Wingdings" charset="2"/>
        <a:buChar char="§"/>
        <a:defRPr sz="2000" b="0">
          <a:solidFill>
            <a:srgbClr val="001965"/>
          </a:solidFill>
          <a:latin typeface="+mn-lt"/>
          <a:ea typeface="ＭＳ Ｐゴシック" charset="0"/>
          <a:cs typeface="+mn-cs"/>
        </a:defRPr>
      </a:lvl1pPr>
      <a:lvl2pPr marL="738188" indent="-269875" algn="l" defTabSz="981075" rtl="0" eaLnBrk="1" fontAlgn="base" hangingPunct="1">
        <a:spcBef>
          <a:spcPct val="10000"/>
        </a:spcBef>
        <a:spcAft>
          <a:spcPct val="20000"/>
        </a:spcAft>
        <a:buClr>
          <a:srgbClr val="001965"/>
        </a:buClr>
        <a:buSzPct val="120000"/>
        <a:buFont typeface="Wingdings" charset="2"/>
        <a:buChar char="§"/>
        <a:defRPr sz="1800">
          <a:solidFill>
            <a:srgbClr val="001965"/>
          </a:solidFill>
          <a:latin typeface="+mn-lt"/>
          <a:ea typeface="ＭＳ Ｐゴシック" charset="0"/>
        </a:defRPr>
      </a:lvl2pPr>
      <a:lvl3pPr marL="1227138" indent="-274638" algn="l" defTabSz="981075" rtl="0" eaLnBrk="1" fontAlgn="base" hangingPunct="1">
        <a:spcBef>
          <a:spcPct val="10000"/>
        </a:spcBef>
        <a:spcAft>
          <a:spcPct val="20000"/>
        </a:spcAft>
        <a:buClr>
          <a:schemeClr val="accent3"/>
        </a:buClr>
        <a:buSzPct val="120000"/>
        <a:buFont typeface="Wingdings" charset="2"/>
        <a:buChar char="§"/>
        <a:defRPr sz="1600">
          <a:solidFill>
            <a:srgbClr val="001965"/>
          </a:solidFill>
          <a:latin typeface="+mn-lt"/>
          <a:ea typeface="ＭＳ Ｐゴシック" charset="0"/>
        </a:defRPr>
      </a:lvl3pPr>
      <a:lvl4pPr marL="1708150" indent="-293688" algn="l" defTabSz="981075" rtl="0" eaLnBrk="1" fontAlgn="base" hangingPunct="1">
        <a:spcBef>
          <a:spcPct val="10000"/>
        </a:spcBef>
        <a:spcAft>
          <a:spcPct val="20000"/>
        </a:spcAft>
        <a:buClr>
          <a:schemeClr val="accent4"/>
        </a:buClr>
        <a:buSzPct val="120000"/>
        <a:buFont typeface="Wingdings" charset="2"/>
        <a:buChar char="§"/>
        <a:defRPr sz="1600">
          <a:solidFill>
            <a:srgbClr val="001965"/>
          </a:solidFill>
          <a:latin typeface="+mn-lt"/>
          <a:ea typeface="ＭＳ Ｐゴシック" charset="0"/>
        </a:defRPr>
      </a:lvl4pPr>
      <a:lvl5pPr marL="2176463" indent="-303213" algn="l" defTabSz="981075" rtl="0" eaLnBrk="1" fontAlgn="base" hangingPunct="1">
        <a:spcBef>
          <a:spcPct val="10000"/>
        </a:spcBef>
        <a:spcAft>
          <a:spcPct val="20000"/>
        </a:spcAft>
        <a:buClr>
          <a:schemeClr val="accent5"/>
        </a:buClr>
        <a:buSzPct val="120000"/>
        <a:buFont typeface="Wingdings" charset="2"/>
        <a:buChar char="§"/>
        <a:defRPr sz="1600">
          <a:solidFill>
            <a:srgbClr val="001965"/>
          </a:solidFill>
          <a:latin typeface="+mn-lt"/>
          <a:ea typeface="ＭＳ Ｐゴシック" charset="0"/>
        </a:defRPr>
      </a:lvl5pPr>
      <a:lvl6pPr marL="2633663" indent="-303213" algn="l" defTabSz="981075" rtl="0" eaLnBrk="1" fontAlgn="base" hangingPunct="1">
        <a:spcBef>
          <a:spcPct val="10000"/>
        </a:spcBef>
        <a:spcAft>
          <a:spcPct val="20000"/>
        </a:spcAft>
        <a:buClr>
          <a:schemeClr val="hlink"/>
        </a:buClr>
        <a:buSzPct val="120000"/>
        <a:buChar char="•"/>
        <a:defRPr>
          <a:solidFill>
            <a:srgbClr val="001965"/>
          </a:solidFill>
          <a:latin typeface="+mn-lt"/>
        </a:defRPr>
      </a:lvl6pPr>
      <a:lvl7pPr marL="3090863" indent="-303213" algn="l" defTabSz="981075" rtl="0" eaLnBrk="1" fontAlgn="base" hangingPunct="1">
        <a:spcBef>
          <a:spcPct val="10000"/>
        </a:spcBef>
        <a:spcAft>
          <a:spcPct val="20000"/>
        </a:spcAft>
        <a:buClr>
          <a:schemeClr val="hlink"/>
        </a:buClr>
        <a:buSzPct val="120000"/>
        <a:buChar char="•"/>
        <a:defRPr>
          <a:solidFill>
            <a:srgbClr val="001965"/>
          </a:solidFill>
          <a:latin typeface="+mn-lt"/>
        </a:defRPr>
      </a:lvl7pPr>
      <a:lvl8pPr marL="3548063" indent="-303213" algn="l" defTabSz="981075" rtl="0" eaLnBrk="1" fontAlgn="base" hangingPunct="1">
        <a:spcBef>
          <a:spcPct val="10000"/>
        </a:spcBef>
        <a:spcAft>
          <a:spcPct val="20000"/>
        </a:spcAft>
        <a:buClr>
          <a:schemeClr val="hlink"/>
        </a:buClr>
        <a:buSzPct val="120000"/>
        <a:buChar char="•"/>
        <a:defRPr>
          <a:solidFill>
            <a:srgbClr val="001965"/>
          </a:solidFill>
          <a:latin typeface="+mn-lt"/>
        </a:defRPr>
      </a:lvl8pPr>
      <a:lvl9pPr marL="4005263" indent="-303213" algn="l" defTabSz="981075" rtl="0" eaLnBrk="1" fontAlgn="base" hangingPunct="1">
        <a:spcBef>
          <a:spcPct val="10000"/>
        </a:spcBef>
        <a:spcAft>
          <a:spcPct val="20000"/>
        </a:spcAft>
        <a:buClr>
          <a:schemeClr val="hlink"/>
        </a:buClr>
        <a:buSzPct val="120000"/>
        <a:buChar char="•"/>
        <a:defRPr>
          <a:solidFill>
            <a:srgbClr val="00196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11" y="123479"/>
            <a:ext cx="140351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59" y="2140148"/>
            <a:ext cx="8494465" cy="863204"/>
          </a:xfrm>
        </p:spPr>
        <p:txBody>
          <a:bodyPr/>
          <a:lstStyle/>
          <a:p>
            <a:r>
              <a:rPr lang="en-GB" sz="2800" dirty="0"/>
              <a:t>The </a:t>
            </a:r>
            <a:r>
              <a:rPr lang="en-GB" sz="2800" dirty="0">
                <a:solidFill>
                  <a:schemeClr val="bg2"/>
                </a:solidFill>
              </a:rPr>
              <a:t>L</a:t>
            </a:r>
            <a:r>
              <a:rPr lang="en-GB" sz="2800" dirty="0"/>
              <a:t>eadership in </a:t>
            </a:r>
            <a:r>
              <a:rPr lang="en-GB" sz="2800" dirty="0">
                <a:solidFill>
                  <a:schemeClr val="bg2"/>
                </a:solidFill>
              </a:rPr>
              <a:t>E</a:t>
            </a:r>
            <a:r>
              <a:rPr lang="en-GB" sz="2800" dirty="0"/>
              <a:t>pidemiological </a:t>
            </a:r>
            <a:r>
              <a:rPr lang="en-GB" sz="2800" dirty="0">
                <a:solidFill>
                  <a:schemeClr val="bg2"/>
                </a:solidFill>
              </a:rPr>
              <a:t>A</a:t>
            </a:r>
            <a:r>
              <a:rPr lang="en-GB" sz="2800" dirty="0"/>
              <a:t>nalysis of longitudinal </a:t>
            </a:r>
            <a:r>
              <a:rPr lang="en-GB" sz="2800" dirty="0">
                <a:solidFill>
                  <a:schemeClr val="bg2"/>
                </a:solidFill>
              </a:rPr>
              <a:t>D</a:t>
            </a:r>
            <a:r>
              <a:rPr lang="en-GB" sz="2800" dirty="0"/>
              <a:t>iabetes-related data (</a:t>
            </a:r>
            <a:r>
              <a:rPr lang="en-GB" sz="2800" dirty="0">
                <a:solidFill>
                  <a:schemeClr val="bg2"/>
                </a:solidFill>
              </a:rPr>
              <a:t>LEAD</a:t>
            </a:r>
            <a:r>
              <a:rPr lang="en-GB" sz="2800" dirty="0"/>
              <a:t>) </a:t>
            </a:r>
            <a:r>
              <a:rPr lang="en-GB" sz="2800" dirty="0" smtClean="0"/>
              <a:t>Consortium</a:t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000" dirty="0" smtClean="0"/>
              <a:t>EDEG Satellite Symposium, Cagliari, Italy, 29 March 2014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/>
              <a:t/>
            </a:r>
            <a:br>
              <a:rPr lang="en-GB" sz="2800" dirty="0"/>
            </a:br>
            <a:endParaRPr lang="da-DK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59983"/>
            <a:ext cx="1661644" cy="149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878" y="4089600"/>
            <a:ext cx="3482330" cy="57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7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14412" y="1203324"/>
            <a:ext cx="7992119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defTabSz="4572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 smtClean="0">
                <a:solidFill>
                  <a:srgbClr val="001965"/>
                </a:solidFill>
                <a:latin typeface="Verdana"/>
              </a:rPr>
              <a:t>9:30 </a:t>
            </a:r>
            <a:r>
              <a:rPr lang="en-GB" sz="1200" b="1" dirty="0">
                <a:solidFill>
                  <a:srgbClr val="001965"/>
                </a:solidFill>
                <a:latin typeface="Verdana"/>
              </a:rPr>
              <a:t>– </a:t>
            </a:r>
            <a:r>
              <a:rPr lang="en-GB" sz="1200" b="1" dirty="0" smtClean="0">
                <a:solidFill>
                  <a:srgbClr val="001965"/>
                </a:solidFill>
                <a:latin typeface="Verdana"/>
              </a:rPr>
              <a:t>9:50</a:t>
            </a:r>
            <a:r>
              <a:rPr lang="en-GB" sz="1200" dirty="0" smtClean="0">
                <a:solidFill>
                  <a:srgbClr val="001965"/>
                </a:solidFill>
                <a:latin typeface="Verdana"/>
              </a:rPr>
              <a:t>	</a:t>
            </a:r>
            <a:r>
              <a:rPr lang="en-GB" sz="1200" b="1" dirty="0" smtClean="0">
                <a:solidFill>
                  <a:srgbClr val="001965"/>
                </a:solidFill>
                <a:latin typeface="Verdana"/>
              </a:rPr>
              <a:t>Presentation </a:t>
            </a:r>
            <a:r>
              <a:rPr lang="en-GB" sz="1200" b="1" dirty="0">
                <a:solidFill>
                  <a:srgbClr val="001965"/>
                </a:solidFill>
                <a:latin typeface="Verdana"/>
              </a:rPr>
              <a:t>of </a:t>
            </a:r>
            <a:r>
              <a:rPr lang="en-GB" sz="1200" b="1" dirty="0" smtClean="0">
                <a:solidFill>
                  <a:srgbClr val="001965"/>
                </a:solidFill>
                <a:latin typeface="Verdana"/>
              </a:rPr>
              <a:t>the LEAD consortium </a:t>
            </a:r>
          </a:p>
          <a:p>
            <a:pPr marL="0" indent="0" defTabSz="4572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 dirty="0">
                <a:solidFill>
                  <a:srgbClr val="001965"/>
                </a:solidFill>
                <a:latin typeface="Verdana"/>
              </a:rPr>
              <a:t>	</a:t>
            </a:r>
            <a:r>
              <a:rPr lang="en-GB" sz="1200" i="1" dirty="0" smtClean="0">
                <a:solidFill>
                  <a:srgbClr val="001965"/>
                </a:solidFill>
                <a:latin typeface="Verdana"/>
              </a:rPr>
              <a:t>		</a:t>
            </a:r>
            <a:r>
              <a:rPr lang="en-GB" sz="1200" i="1" dirty="0" smtClean="0">
                <a:solidFill>
                  <a:srgbClr val="001965"/>
                </a:solidFill>
                <a:latin typeface="Verdana"/>
              </a:rPr>
              <a:t>Kristine Færch, Steno Diabetes </a:t>
            </a:r>
            <a:r>
              <a:rPr lang="en-GB" sz="1200" i="1" dirty="0" err="1" smtClean="0">
                <a:solidFill>
                  <a:srgbClr val="001965"/>
                </a:solidFill>
                <a:latin typeface="Verdana"/>
              </a:rPr>
              <a:t>Center</a:t>
            </a:r>
            <a:r>
              <a:rPr lang="en-GB" sz="1200" i="1" dirty="0" smtClean="0">
                <a:solidFill>
                  <a:srgbClr val="001965"/>
                </a:solidFill>
                <a:latin typeface="Verdana"/>
              </a:rPr>
              <a:t>, Gentofte, DK</a:t>
            </a:r>
            <a:endParaRPr lang="en-GB" sz="1200" i="1" dirty="0">
              <a:solidFill>
                <a:srgbClr val="001965"/>
              </a:solidFill>
              <a:latin typeface="Verdana"/>
            </a:endParaRPr>
          </a:p>
          <a:p>
            <a:pPr marL="0" indent="0" defTabSz="4572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smtClean="0">
                <a:solidFill>
                  <a:srgbClr val="001965"/>
                </a:solidFill>
                <a:latin typeface="Verdana"/>
              </a:rPr>
              <a:t>			</a:t>
            </a:r>
            <a:r>
              <a:rPr lang="en-GB" sz="1200" dirty="0">
                <a:solidFill>
                  <a:srgbClr val="001965"/>
                </a:solidFill>
                <a:latin typeface="Verdana"/>
              </a:rPr>
              <a:t> </a:t>
            </a:r>
          </a:p>
          <a:p>
            <a:pPr marL="0" indent="0" defTabSz="4572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001965"/>
                </a:solidFill>
                <a:latin typeface="Verdana"/>
              </a:rPr>
              <a:t>9:50 – 10:40</a:t>
            </a:r>
            <a:r>
              <a:rPr lang="en-GB" sz="1200" dirty="0">
                <a:solidFill>
                  <a:srgbClr val="001965"/>
                </a:solidFill>
                <a:latin typeface="Verdana"/>
              </a:rPr>
              <a:t>	</a:t>
            </a:r>
            <a:r>
              <a:rPr lang="en-GB" sz="1200" b="1" dirty="0">
                <a:solidFill>
                  <a:srgbClr val="001965"/>
                </a:solidFill>
                <a:latin typeface="Verdana"/>
              </a:rPr>
              <a:t>Repetitive measurements over </a:t>
            </a:r>
            <a:r>
              <a:rPr lang="en-GB" sz="1200" b="1" dirty="0" smtClean="0">
                <a:solidFill>
                  <a:srgbClr val="001965"/>
                </a:solidFill>
                <a:latin typeface="Verdana"/>
              </a:rPr>
              <a:t>time: Opportunities and </a:t>
            </a:r>
            <a:r>
              <a:rPr lang="en-GB" sz="1200" b="1" dirty="0" smtClean="0">
                <a:solidFill>
                  <a:srgbClr val="001965"/>
                </a:solidFill>
                <a:latin typeface="Verdana"/>
              </a:rPr>
              <a:t>challenges</a:t>
            </a:r>
            <a:endParaRPr lang="en-GB" sz="1200" b="1" dirty="0" smtClean="0">
              <a:solidFill>
                <a:srgbClr val="001965"/>
              </a:solidFill>
              <a:latin typeface="Verdana"/>
            </a:endParaRPr>
          </a:p>
          <a:p>
            <a:pPr marL="0" indent="0" defTabSz="4572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 dirty="0" smtClean="0">
                <a:solidFill>
                  <a:srgbClr val="001965"/>
                </a:solidFill>
                <a:latin typeface="Verdana"/>
              </a:rPr>
              <a:t>			Bendix Carstensen, </a:t>
            </a:r>
            <a:r>
              <a:rPr lang="en-GB" sz="1200" i="1" dirty="0">
                <a:solidFill>
                  <a:srgbClr val="001965"/>
                </a:solidFill>
                <a:latin typeface="Verdana"/>
              </a:rPr>
              <a:t>Steno Diabetes </a:t>
            </a:r>
            <a:r>
              <a:rPr lang="en-GB" sz="1200" i="1" dirty="0" err="1">
                <a:solidFill>
                  <a:srgbClr val="001965"/>
                </a:solidFill>
                <a:latin typeface="Verdana"/>
              </a:rPr>
              <a:t>Center</a:t>
            </a:r>
            <a:r>
              <a:rPr lang="en-GB" sz="1200" i="1" dirty="0">
                <a:solidFill>
                  <a:srgbClr val="001965"/>
                </a:solidFill>
                <a:latin typeface="Verdana"/>
              </a:rPr>
              <a:t>, Gentofte, DK</a:t>
            </a:r>
            <a:endParaRPr lang="en-GB" sz="1200" dirty="0">
              <a:solidFill>
                <a:srgbClr val="001965"/>
              </a:solidFill>
              <a:latin typeface="Verdana"/>
            </a:endParaRPr>
          </a:p>
          <a:p>
            <a:pPr marL="0" indent="0" defTabSz="4572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 dirty="0">
                <a:solidFill>
                  <a:srgbClr val="001965"/>
                </a:solidFill>
                <a:latin typeface="Verdana"/>
              </a:rPr>
              <a:t> </a:t>
            </a:r>
          </a:p>
          <a:p>
            <a:pPr marL="0" indent="0" defTabSz="4572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1" dirty="0">
                <a:solidFill>
                  <a:srgbClr val="009FDA"/>
                </a:solidFill>
                <a:latin typeface="Verdana"/>
              </a:rPr>
              <a:t>10:40 – 11:00</a:t>
            </a:r>
            <a:r>
              <a:rPr lang="en-GB" sz="1200" i="1" dirty="0">
                <a:solidFill>
                  <a:srgbClr val="009FDA"/>
                </a:solidFill>
                <a:latin typeface="Verdana"/>
              </a:rPr>
              <a:t>	Coffee break</a:t>
            </a:r>
          </a:p>
          <a:p>
            <a:pPr marL="0" indent="0" defTabSz="4572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001965"/>
                </a:solidFill>
                <a:latin typeface="Verdana"/>
              </a:rPr>
              <a:t> </a:t>
            </a:r>
          </a:p>
          <a:p>
            <a:pPr marL="0" indent="0" defTabSz="4572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001965"/>
                </a:solidFill>
                <a:latin typeface="Verdana"/>
              </a:rPr>
              <a:t>11:00 – 11:20</a:t>
            </a:r>
            <a:r>
              <a:rPr lang="en-GB" sz="1200" dirty="0">
                <a:solidFill>
                  <a:srgbClr val="001965"/>
                </a:solidFill>
                <a:latin typeface="Verdana"/>
              </a:rPr>
              <a:t>	</a:t>
            </a:r>
            <a:r>
              <a:rPr lang="en-GB" sz="1200" b="1" dirty="0">
                <a:solidFill>
                  <a:srgbClr val="001965"/>
                </a:solidFill>
                <a:latin typeface="Verdana"/>
              </a:rPr>
              <a:t>Latent class trajectory analysis</a:t>
            </a:r>
          </a:p>
          <a:p>
            <a:pPr marL="0" indent="0" defTabSz="4572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 dirty="0" smtClean="0">
                <a:solidFill>
                  <a:srgbClr val="001965"/>
                </a:solidFill>
                <a:latin typeface="Verdana"/>
              </a:rPr>
              <a:t>	</a:t>
            </a:r>
            <a:r>
              <a:rPr lang="en-GB" sz="1200" i="1" dirty="0">
                <a:solidFill>
                  <a:srgbClr val="001965"/>
                </a:solidFill>
                <a:latin typeface="Verdana"/>
              </a:rPr>
              <a:t>		Dorte </a:t>
            </a:r>
            <a:r>
              <a:rPr lang="en-GB" sz="1200" i="1" dirty="0" smtClean="0">
                <a:solidFill>
                  <a:srgbClr val="001965"/>
                </a:solidFill>
                <a:latin typeface="Verdana"/>
              </a:rPr>
              <a:t>Vistisen, Steno Diabetes </a:t>
            </a:r>
            <a:r>
              <a:rPr lang="en-GB" sz="1200" i="1" dirty="0" err="1" smtClean="0">
                <a:solidFill>
                  <a:srgbClr val="001965"/>
                </a:solidFill>
                <a:latin typeface="Verdana"/>
              </a:rPr>
              <a:t>Center</a:t>
            </a:r>
            <a:r>
              <a:rPr lang="en-GB" sz="1200" i="1" dirty="0" smtClean="0">
                <a:solidFill>
                  <a:srgbClr val="001965"/>
                </a:solidFill>
                <a:latin typeface="Verdana"/>
              </a:rPr>
              <a:t>, Gentofte, DK</a:t>
            </a:r>
            <a:endParaRPr lang="en-GB" sz="1200" dirty="0">
              <a:solidFill>
                <a:srgbClr val="001965"/>
              </a:solidFill>
              <a:latin typeface="Verdana"/>
            </a:endParaRPr>
          </a:p>
          <a:p>
            <a:pPr marL="0" indent="0" defTabSz="4572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 dirty="0">
                <a:solidFill>
                  <a:srgbClr val="001965"/>
                </a:solidFill>
                <a:latin typeface="Verdana"/>
              </a:rPr>
              <a:t> </a:t>
            </a:r>
            <a:endParaRPr lang="en-GB" sz="1200" dirty="0">
              <a:solidFill>
                <a:srgbClr val="001965"/>
              </a:solidFill>
              <a:latin typeface="Verdana"/>
            </a:endParaRPr>
          </a:p>
          <a:p>
            <a:pPr marL="0" indent="0" defTabSz="4572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001965"/>
                </a:solidFill>
                <a:latin typeface="Verdana"/>
              </a:rPr>
              <a:t>11:20 – 11:40</a:t>
            </a:r>
            <a:r>
              <a:rPr lang="en-GB" sz="1200" dirty="0">
                <a:solidFill>
                  <a:srgbClr val="001965"/>
                </a:solidFill>
                <a:latin typeface="Verdana"/>
              </a:rPr>
              <a:t>	</a:t>
            </a:r>
            <a:r>
              <a:rPr lang="en-GB" sz="1200" b="1" dirty="0" smtClean="0">
                <a:solidFill>
                  <a:srgbClr val="001965"/>
                </a:solidFill>
                <a:latin typeface="Verdana"/>
              </a:rPr>
              <a:t>Cohort effects</a:t>
            </a:r>
            <a:endParaRPr lang="en-GB" sz="1200" b="1" dirty="0">
              <a:solidFill>
                <a:srgbClr val="001965"/>
              </a:solidFill>
              <a:latin typeface="Verdana"/>
            </a:endParaRPr>
          </a:p>
          <a:p>
            <a:pPr marL="0" indent="0" defTabSz="4572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 dirty="0">
                <a:solidFill>
                  <a:srgbClr val="001965"/>
                </a:solidFill>
                <a:latin typeface="Verdana"/>
              </a:rPr>
              <a:t>	</a:t>
            </a:r>
            <a:r>
              <a:rPr lang="en-GB" sz="1200" i="1" dirty="0" smtClean="0">
                <a:solidFill>
                  <a:srgbClr val="001965"/>
                </a:solidFill>
                <a:latin typeface="Verdana"/>
              </a:rPr>
              <a:t>		Adam </a:t>
            </a:r>
            <a:r>
              <a:rPr lang="en-GB" sz="1200" i="1" dirty="0" err="1" smtClean="0">
                <a:solidFill>
                  <a:srgbClr val="001965"/>
                </a:solidFill>
                <a:latin typeface="Verdana"/>
              </a:rPr>
              <a:t>Hulmán</a:t>
            </a:r>
            <a:r>
              <a:rPr lang="en-GB" sz="1200" i="1" dirty="0" smtClean="0">
                <a:solidFill>
                  <a:srgbClr val="001965"/>
                </a:solidFill>
                <a:latin typeface="Verdana"/>
              </a:rPr>
              <a:t>, University of Szeged, Szeged, Hungary</a:t>
            </a:r>
            <a:endParaRPr lang="en-GB" sz="1200" i="1" dirty="0">
              <a:solidFill>
                <a:srgbClr val="001965"/>
              </a:solidFill>
              <a:latin typeface="Verdana"/>
            </a:endParaRPr>
          </a:p>
          <a:p>
            <a:pPr marL="0" indent="0" defTabSz="4572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 dirty="0">
                <a:solidFill>
                  <a:srgbClr val="001965"/>
                </a:solidFill>
                <a:latin typeface="Verdana"/>
              </a:rPr>
              <a:t> </a:t>
            </a:r>
            <a:endParaRPr lang="en-GB" sz="1200" dirty="0">
              <a:solidFill>
                <a:srgbClr val="001965"/>
              </a:solidFill>
              <a:latin typeface="Verdana"/>
            </a:endParaRPr>
          </a:p>
          <a:p>
            <a:pPr marL="0" indent="0" defTabSz="4572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001965"/>
                </a:solidFill>
                <a:latin typeface="Verdana"/>
              </a:rPr>
              <a:t>11:40 – 12:00</a:t>
            </a:r>
            <a:r>
              <a:rPr lang="en-GB" sz="1200" dirty="0">
                <a:solidFill>
                  <a:srgbClr val="001965"/>
                </a:solidFill>
                <a:latin typeface="Verdana"/>
              </a:rPr>
              <a:t>	</a:t>
            </a:r>
            <a:r>
              <a:rPr lang="en-GB" sz="1200" b="1" dirty="0">
                <a:solidFill>
                  <a:srgbClr val="001965"/>
                </a:solidFill>
                <a:latin typeface="Verdana"/>
              </a:rPr>
              <a:t>Plenary discussion</a:t>
            </a:r>
          </a:p>
          <a:p>
            <a:pPr marL="0" indent="0" defTabSz="4572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 dirty="0">
                <a:solidFill>
                  <a:srgbClr val="009FDA"/>
                </a:solidFill>
                <a:latin typeface="Verdana"/>
              </a:rPr>
              <a:t> </a:t>
            </a:r>
          </a:p>
          <a:p>
            <a:pPr marL="0" indent="0" defTabSz="4572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1" dirty="0">
                <a:solidFill>
                  <a:srgbClr val="009FDA"/>
                </a:solidFill>
                <a:latin typeface="Verdana"/>
              </a:rPr>
              <a:t>12:00 – 13:00</a:t>
            </a:r>
            <a:r>
              <a:rPr lang="en-GB" sz="1200" i="1" dirty="0">
                <a:solidFill>
                  <a:srgbClr val="009FDA"/>
                </a:solidFill>
                <a:latin typeface="Verdana"/>
              </a:rPr>
              <a:t>	Lunch</a:t>
            </a:r>
          </a:p>
          <a:p>
            <a:pPr marL="0" indent="0" defTabSz="4572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 dirty="0">
                <a:solidFill>
                  <a:srgbClr val="001965"/>
                </a:solidFill>
                <a:latin typeface="Verdana"/>
              </a:rPr>
              <a:t> </a:t>
            </a:r>
            <a:endParaRPr lang="en-GB" sz="1200" i="1" dirty="0" smtClean="0">
              <a:solidFill>
                <a:srgbClr val="001965"/>
              </a:solidFill>
              <a:latin typeface="Verdana"/>
            </a:endParaRPr>
          </a:p>
          <a:p>
            <a:pPr marL="0" indent="0" defTabSz="4572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001965"/>
                </a:solidFill>
                <a:latin typeface="Verdana"/>
              </a:rPr>
              <a:t>		</a:t>
            </a:r>
            <a:endParaRPr lang="en-GB" sz="1200" dirty="0" smtClean="0">
              <a:solidFill>
                <a:srgbClr val="001965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6453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LEAD consortium?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1600" dirty="0" smtClean="0"/>
              <a:t>A consortium </a:t>
            </a:r>
            <a:r>
              <a:rPr lang="en-GB" sz="1600" dirty="0"/>
              <a:t>for European researchers working with longitudinal diabetes-related </a:t>
            </a:r>
            <a:r>
              <a:rPr lang="en-GB" sz="1600" dirty="0" smtClean="0"/>
              <a:t>data</a:t>
            </a:r>
          </a:p>
          <a:p>
            <a:endParaRPr lang="en-GB" sz="1600" dirty="0"/>
          </a:p>
          <a:p>
            <a:r>
              <a:rPr lang="en-GB" sz="1600" dirty="0" smtClean="0"/>
              <a:t>Initially started as a collaborative project among researchers working with data from the Whitehall II study</a:t>
            </a:r>
          </a:p>
          <a:p>
            <a:pPr lvl="1"/>
            <a:r>
              <a:rPr lang="en-GB" sz="1400" dirty="0" smtClean="0"/>
              <a:t>Sharing methods for data analysis</a:t>
            </a:r>
          </a:p>
          <a:p>
            <a:pPr lvl="1"/>
            <a:r>
              <a:rPr lang="en-GB" sz="1400" dirty="0" smtClean="0"/>
              <a:t>Common challenges related to longitudinal data analysis</a:t>
            </a:r>
          </a:p>
          <a:p>
            <a:endParaRPr lang="en-GB" sz="1600" dirty="0"/>
          </a:p>
          <a:p>
            <a:r>
              <a:rPr lang="en-GB" sz="1600" dirty="0" smtClean="0"/>
              <a:t>Forum for exchanging knowledge and experience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8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 of LEAD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4413" y="1059582"/>
            <a:ext cx="5165700" cy="38166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500" dirty="0"/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To </a:t>
            </a:r>
            <a:r>
              <a:rPr lang="en-GB" sz="1600" b="1" i="1" dirty="0"/>
              <a:t>build a strong European network</a:t>
            </a:r>
            <a:r>
              <a:rPr lang="en-GB" sz="1600" dirty="0"/>
              <a:t> among leading researchers within the field of diabetes </a:t>
            </a:r>
            <a:r>
              <a:rPr lang="en-GB" sz="1600" dirty="0" smtClean="0"/>
              <a:t>epidemiology</a:t>
            </a:r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To </a:t>
            </a:r>
            <a:r>
              <a:rPr lang="en-GB" sz="1600" b="1" i="1" dirty="0" smtClean="0"/>
              <a:t>develop </a:t>
            </a:r>
            <a:r>
              <a:rPr lang="en-GB" sz="1600" b="1" i="1" dirty="0"/>
              <a:t>and apply</a:t>
            </a:r>
            <a:r>
              <a:rPr lang="en-GB" sz="1600" dirty="0"/>
              <a:t> novel and innovative cutting-edge statistical </a:t>
            </a:r>
            <a:r>
              <a:rPr lang="en-GB" sz="1600" dirty="0" smtClean="0"/>
              <a:t>methods</a:t>
            </a:r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To </a:t>
            </a:r>
            <a:r>
              <a:rPr lang="en-GB" sz="1600" b="1" i="1" dirty="0"/>
              <a:t>set the standard for best practice</a:t>
            </a:r>
            <a:r>
              <a:rPr lang="en-GB" sz="1600" dirty="0"/>
              <a:t> diabetes epidemiology research in </a:t>
            </a:r>
            <a:r>
              <a:rPr lang="en-GB" sz="1600" dirty="0" smtClean="0"/>
              <a:t>Europe</a:t>
            </a:r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To </a:t>
            </a:r>
            <a:r>
              <a:rPr lang="en-GB" sz="1600" b="1" i="1" dirty="0"/>
              <a:t>educate</a:t>
            </a:r>
            <a:r>
              <a:rPr lang="en-GB" sz="1600" dirty="0"/>
              <a:t> younger researchers in diabetes </a:t>
            </a:r>
            <a:r>
              <a:rPr lang="en-GB" sz="1600" dirty="0" smtClean="0"/>
              <a:t>epidemiology</a:t>
            </a: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51195369"/>
              </p:ext>
            </p:extLst>
          </p:nvPr>
        </p:nvGraphicFramePr>
        <p:xfrm>
          <a:off x="5159896" y="1563638"/>
          <a:ext cx="398410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35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LEAD Steering committee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1200" b="1" dirty="0" smtClean="0"/>
              <a:t>Dept. of Clinical Epidemiology, Steno Diabetes Center:</a:t>
            </a:r>
          </a:p>
          <a:p>
            <a:pPr lvl="1"/>
            <a:r>
              <a:rPr lang="en-US" sz="1050" dirty="0" smtClean="0"/>
              <a:t>Dorte </a:t>
            </a:r>
            <a:r>
              <a:rPr lang="en-US" sz="1050" dirty="0"/>
              <a:t>Vistisen, MSC., PhD., Senior </a:t>
            </a:r>
            <a:r>
              <a:rPr lang="en-US" sz="1050" dirty="0" smtClean="0"/>
              <a:t>researcher, Chair </a:t>
            </a:r>
          </a:p>
          <a:p>
            <a:pPr lvl="1"/>
            <a:r>
              <a:rPr lang="en-US" sz="1050" dirty="0" smtClean="0"/>
              <a:t>Kristine </a:t>
            </a:r>
            <a:r>
              <a:rPr lang="en-US" sz="1050" dirty="0"/>
              <a:t>Færch, MSC., PhD., Senior </a:t>
            </a:r>
            <a:r>
              <a:rPr lang="en-US" sz="1050" dirty="0" smtClean="0"/>
              <a:t>researcher, Vice-chair</a:t>
            </a:r>
          </a:p>
          <a:p>
            <a:pPr lvl="1"/>
            <a:r>
              <a:rPr lang="en-US" sz="1050" dirty="0" smtClean="0"/>
              <a:t>Christian </a:t>
            </a:r>
            <a:r>
              <a:rPr lang="en-US" sz="1050" dirty="0"/>
              <a:t>Stevns Hansen, MD, PhD </a:t>
            </a:r>
            <a:r>
              <a:rPr lang="en-US" sz="1050" dirty="0" smtClean="0"/>
              <a:t>student, Financial administrator</a:t>
            </a:r>
          </a:p>
          <a:p>
            <a:pPr lvl="1"/>
            <a:r>
              <a:rPr lang="en-US" sz="1050" dirty="0" smtClean="0"/>
              <a:t>Nanna </a:t>
            </a:r>
            <a:r>
              <a:rPr lang="en-US" sz="1050" dirty="0"/>
              <a:t>Borup Johansen, MD, </a:t>
            </a:r>
            <a:r>
              <a:rPr lang="en-US" sz="1050" dirty="0" smtClean="0"/>
              <a:t>PhD, Postdoc, Secretary</a:t>
            </a:r>
          </a:p>
          <a:p>
            <a:endParaRPr lang="en-US" sz="1200" dirty="0" smtClean="0"/>
          </a:p>
          <a:p>
            <a:r>
              <a:rPr lang="en-US" sz="1200" b="1" dirty="0" smtClean="0"/>
              <a:t>Centre de </a:t>
            </a:r>
            <a:r>
              <a:rPr lang="en-US" sz="1200" b="1" dirty="0" err="1" smtClean="0"/>
              <a:t>Rechearche</a:t>
            </a:r>
            <a:r>
              <a:rPr lang="en-US" sz="1200" b="1" dirty="0" smtClean="0"/>
              <a:t> </a:t>
            </a:r>
            <a:r>
              <a:rPr lang="en-US" sz="1200" b="1" dirty="0" smtClean="0"/>
              <a:t>Public de la Santé, </a:t>
            </a:r>
            <a:r>
              <a:rPr lang="en-US" sz="1200" b="1" dirty="0" err="1" smtClean="0"/>
              <a:t>Strassen</a:t>
            </a:r>
            <a:r>
              <a:rPr lang="en-US" sz="1200" b="1" dirty="0" smtClean="0"/>
              <a:t>, Luxembourg</a:t>
            </a:r>
          </a:p>
          <a:p>
            <a:pPr lvl="1"/>
            <a:r>
              <a:rPr lang="en-US" sz="1050" dirty="0" smtClean="0"/>
              <a:t>Daniel R. Witte, MD, PhD</a:t>
            </a:r>
          </a:p>
          <a:p>
            <a:pPr lvl="1"/>
            <a:endParaRPr lang="en-US" sz="1000" dirty="0"/>
          </a:p>
          <a:p>
            <a:r>
              <a:rPr lang="en-US" sz="1200" b="1" dirty="0" smtClean="0"/>
              <a:t>First department of Medicine, </a:t>
            </a:r>
            <a:r>
              <a:rPr lang="en-US" sz="1200" b="1" dirty="0" err="1" smtClean="0"/>
              <a:t>Semmelweis</a:t>
            </a:r>
            <a:r>
              <a:rPr lang="en-US" sz="1200" b="1" dirty="0" smtClean="0"/>
              <a:t> University, Budapest , Hungary</a:t>
            </a:r>
          </a:p>
          <a:p>
            <a:pPr lvl="1"/>
            <a:r>
              <a:rPr lang="en-US" sz="1050" dirty="0" smtClean="0"/>
              <a:t>Adam </a:t>
            </a:r>
            <a:r>
              <a:rPr lang="en-US" sz="1050" dirty="0" err="1" smtClean="0"/>
              <a:t>Tabák</a:t>
            </a:r>
            <a:r>
              <a:rPr lang="en-US" sz="1050" dirty="0" smtClean="0"/>
              <a:t>, MD</a:t>
            </a:r>
          </a:p>
          <a:p>
            <a:pPr lvl="1"/>
            <a:endParaRPr lang="en-US" sz="1000" dirty="0"/>
          </a:p>
          <a:p>
            <a:r>
              <a:rPr lang="en-US" sz="1200" b="1" dirty="0" smtClean="0"/>
              <a:t>Institute for Clinical </a:t>
            </a:r>
            <a:r>
              <a:rPr lang="en-US" sz="1200" b="1" dirty="0" err="1" smtClean="0"/>
              <a:t>Diabetology</a:t>
            </a:r>
            <a:r>
              <a:rPr lang="en-US" sz="1200" b="1" dirty="0" smtClean="0"/>
              <a:t>, German Diabetes Center, Düsseldorf, Germany</a:t>
            </a:r>
          </a:p>
          <a:p>
            <a:pPr lvl="1"/>
            <a:r>
              <a:rPr lang="en-US" sz="1050" dirty="0" smtClean="0"/>
              <a:t>Christian Herder, MSc, PhD</a:t>
            </a:r>
          </a:p>
          <a:p>
            <a:pPr marL="0" indent="0">
              <a:buNone/>
            </a:pPr>
            <a:endParaRPr lang="en-GB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3" t="20103" r="53484" b="75358"/>
          <a:stretch/>
        </p:blipFill>
        <p:spPr bwMode="auto">
          <a:xfrm>
            <a:off x="323528" y="1203598"/>
            <a:ext cx="295275" cy="33337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38487"/>
            <a:ext cx="354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58" y="3867894"/>
            <a:ext cx="354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8" y="3219822"/>
            <a:ext cx="3349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91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7812360" y="4299942"/>
            <a:ext cx="1156418" cy="63896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983" y="339502"/>
            <a:ext cx="7974012" cy="504056"/>
          </a:xfrm>
        </p:spPr>
        <p:txBody>
          <a:bodyPr/>
          <a:lstStyle/>
          <a:p>
            <a:r>
              <a:rPr lang="en-GB" dirty="0" smtClean="0"/>
              <a:t>LEAD Members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770" y="1131590"/>
            <a:ext cx="4208438" cy="380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ular Callout 6"/>
          <p:cNvSpPr/>
          <p:nvPr/>
        </p:nvSpPr>
        <p:spPr bwMode="auto">
          <a:xfrm>
            <a:off x="6902898" y="2499742"/>
            <a:ext cx="2133598" cy="1224136"/>
          </a:xfrm>
          <a:prstGeom prst="wedgeRectCallout">
            <a:avLst>
              <a:gd name="adj1" fmla="val -178668"/>
              <a:gd name="adj2" fmla="val -31815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Denmark: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latin typeface="Verdana" pitchFamily="34" charset="0"/>
              </a:rPr>
              <a:t>Dorte Vistisen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latin typeface="Verdana" pitchFamily="34" charset="0"/>
              </a:rPr>
              <a:t>Kristine Færch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latin typeface="Verdana" pitchFamily="34" charset="0"/>
              </a:rPr>
              <a:t>Christian Stevns Hansen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latin typeface="Verdana" pitchFamily="34" charset="0"/>
              </a:rPr>
              <a:t>Nanna Borup Johansen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latin typeface="Verdana" pitchFamily="34" charset="0"/>
              </a:rPr>
              <a:t>…</a:t>
            </a:r>
          </a:p>
        </p:txBody>
      </p:sp>
      <p:sp>
        <p:nvSpPr>
          <p:cNvPr id="9" name="Rectangular Callout 8"/>
          <p:cNvSpPr/>
          <p:nvPr/>
        </p:nvSpPr>
        <p:spPr bwMode="auto">
          <a:xfrm>
            <a:off x="107504" y="1201313"/>
            <a:ext cx="1989581" cy="614353"/>
          </a:xfrm>
          <a:prstGeom prst="wedgeRectCallout">
            <a:avLst>
              <a:gd name="adj1" fmla="val 117678"/>
              <a:gd name="adj2" fmla="val 183599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UK: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latin typeface="Verdana" pitchFamily="34" charset="0"/>
              </a:rPr>
              <a:t>Eric Brunner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latin typeface="Verdana" pitchFamily="34" charset="0"/>
              </a:rPr>
              <a:t>Martin Shipley</a:t>
            </a:r>
          </a:p>
        </p:txBody>
      </p:sp>
      <p:sp>
        <p:nvSpPr>
          <p:cNvPr id="10" name="Rectangular Callout 9"/>
          <p:cNvSpPr/>
          <p:nvPr/>
        </p:nvSpPr>
        <p:spPr bwMode="auto">
          <a:xfrm>
            <a:off x="6902889" y="1832525"/>
            <a:ext cx="2133606" cy="523201"/>
          </a:xfrm>
          <a:prstGeom prst="wedgeRectCallout">
            <a:avLst>
              <a:gd name="adj1" fmla="val -141986"/>
              <a:gd name="adj2" fmla="val 13908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Finland: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latin typeface="Verdana" pitchFamily="34" charset="0"/>
              </a:rPr>
              <a:t>Mika </a:t>
            </a:r>
            <a:r>
              <a:rPr lang="en-GB" sz="1200" dirty="0" err="1" smtClean="0">
                <a:latin typeface="Verdana" pitchFamily="34" charset="0"/>
              </a:rPr>
              <a:t>Kivimäki</a:t>
            </a:r>
            <a:endParaRPr lang="en-GB" sz="1200" dirty="0" smtClean="0">
              <a:latin typeface="Verdana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6902890" y="3867894"/>
            <a:ext cx="2133606" cy="648072"/>
          </a:xfrm>
          <a:prstGeom prst="wedgeRectCallout">
            <a:avLst>
              <a:gd name="adj1" fmla="val -157031"/>
              <a:gd name="adj2" fmla="val -92385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Hungary: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latin typeface="Verdana" pitchFamily="34" charset="0"/>
              </a:rPr>
              <a:t>Adam </a:t>
            </a:r>
            <a:r>
              <a:rPr lang="en-GB" sz="1200" dirty="0" err="1" smtClean="0">
                <a:latin typeface="Verdana" pitchFamily="34" charset="0"/>
              </a:rPr>
              <a:t>Tabák</a:t>
            </a:r>
            <a:endParaRPr lang="en-GB" sz="1200" dirty="0" smtClean="0">
              <a:latin typeface="Verdana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latin typeface="Verdana" pitchFamily="34" charset="0"/>
              </a:rPr>
              <a:t>Adam </a:t>
            </a:r>
            <a:r>
              <a:rPr lang="en-GB" sz="1200" dirty="0" err="1" smtClean="0">
                <a:latin typeface="Verdana" pitchFamily="34" charset="0"/>
              </a:rPr>
              <a:t>Húlman</a:t>
            </a:r>
            <a:endParaRPr lang="en-GB" sz="1200" dirty="0" smtClean="0">
              <a:latin typeface="Verdana" pitchFamily="34" charset="0"/>
            </a:endParaRP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114404" y="4083918"/>
            <a:ext cx="1989581" cy="504056"/>
          </a:xfrm>
          <a:prstGeom prst="wedgeRectCallout">
            <a:avLst>
              <a:gd name="adj1" fmla="val 230141"/>
              <a:gd name="adj2" fmla="val 53805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Cyprus: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latin typeface="Verdana" pitchFamily="34" charset="0"/>
              </a:rPr>
              <a:t>Alex </a:t>
            </a:r>
            <a:r>
              <a:rPr lang="en-GB" sz="1200" dirty="0" err="1" smtClean="0">
                <a:latin typeface="Verdana" pitchFamily="34" charset="0"/>
              </a:rPr>
              <a:t>Heraclides</a:t>
            </a:r>
            <a:endParaRPr lang="en-GB" sz="1200" dirty="0" smtClean="0">
              <a:latin typeface="Verdana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107504" y="3255826"/>
            <a:ext cx="1989581" cy="468052"/>
          </a:xfrm>
          <a:prstGeom prst="wedgeRectCallout">
            <a:avLst>
              <a:gd name="adj1" fmla="val 150251"/>
              <a:gd name="adj2" fmla="val -49157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Germany: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latin typeface="Verdana" pitchFamily="34" charset="0"/>
              </a:rPr>
              <a:t>Christian Herder</a:t>
            </a: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107504" y="2355726"/>
            <a:ext cx="1989581" cy="468052"/>
          </a:xfrm>
          <a:prstGeom prst="wedgeRectCallout">
            <a:avLst>
              <a:gd name="adj1" fmla="val 134187"/>
              <a:gd name="adj2" fmla="val 125341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Luxembourg: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latin typeface="Verdana" pitchFamily="34" charset="0"/>
              </a:rPr>
              <a:t>Daniel Rinse Witte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465" y="1941725"/>
            <a:ext cx="3413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798" y="3997176"/>
            <a:ext cx="3349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3" t="20103" r="53484" b="75358"/>
          <a:stretch/>
        </p:blipFill>
        <p:spPr bwMode="auto">
          <a:xfrm>
            <a:off x="8627465" y="2588376"/>
            <a:ext cx="295275" cy="33337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12745"/>
            <a:ext cx="354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3317241"/>
            <a:ext cx="354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006" y="4155764"/>
            <a:ext cx="3349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656" y="1331482"/>
            <a:ext cx="3413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ular Callout 18"/>
          <p:cNvSpPr/>
          <p:nvPr/>
        </p:nvSpPr>
        <p:spPr bwMode="auto">
          <a:xfrm>
            <a:off x="6902889" y="1184453"/>
            <a:ext cx="2133606" cy="523201"/>
          </a:xfrm>
          <a:prstGeom prst="wedgeRectCallout">
            <a:avLst>
              <a:gd name="adj1" fmla="val -178220"/>
              <a:gd name="adj2" fmla="val 158491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Norway: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latin typeface="Verdana" pitchFamily="34" charset="0"/>
              </a:rPr>
              <a:t>Kathrine F. Frøslie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125" y="1278572"/>
            <a:ext cx="360363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 bwMode="auto">
          <a:xfrm>
            <a:off x="1898798" y="4765242"/>
            <a:ext cx="4689425" cy="31948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14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Planned activities 2013/14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 smtClean="0"/>
              <a:t>Consortium </a:t>
            </a:r>
            <a:r>
              <a:rPr lang="en-GB" sz="1600" b="1" dirty="0" smtClean="0"/>
              <a:t>meeting </a:t>
            </a:r>
            <a:r>
              <a:rPr lang="en-GB" sz="1600" b="1" dirty="0" smtClean="0">
                <a:solidFill>
                  <a:srgbClr val="009FDA"/>
                </a:solidFill>
              </a:rPr>
              <a:t>– steering committee only</a:t>
            </a:r>
            <a:endParaRPr lang="en-GB" sz="1600" b="1" dirty="0" smtClean="0">
              <a:solidFill>
                <a:srgbClr val="009FDA"/>
              </a:solidFill>
            </a:endParaRPr>
          </a:p>
          <a:p>
            <a:r>
              <a:rPr lang="en-GB" sz="1600" dirty="0" smtClean="0"/>
              <a:t>UCL, London, UK </a:t>
            </a:r>
            <a:r>
              <a:rPr lang="en-GB" sz="1600" dirty="0" smtClean="0"/>
              <a:t>on </a:t>
            </a:r>
            <a:r>
              <a:rPr lang="en-GB" sz="1600" dirty="0" smtClean="0"/>
              <a:t>December 9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, 2013</a:t>
            </a:r>
          </a:p>
          <a:p>
            <a:endParaRPr lang="en-GB" sz="1600" dirty="0"/>
          </a:p>
          <a:p>
            <a:pPr marL="0" indent="0">
              <a:buNone/>
            </a:pPr>
            <a:r>
              <a:rPr lang="en-GB" sz="1600" b="1" dirty="0" smtClean="0"/>
              <a:t>EDEG Satellite </a:t>
            </a:r>
            <a:r>
              <a:rPr lang="en-GB" sz="1600" b="1" dirty="0" smtClean="0"/>
              <a:t>Symposium </a:t>
            </a:r>
            <a:r>
              <a:rPr lang="en-GB" sz="1600" b="1" dirty="0" smtClean="0">
                <a:solidFill>
                  <a:srgbClr val="009FDA"/>
                </a:solidFill>
              </a:rPr>
              <a:t>– open for all members</a:t>
            </a:r>
            <a:endParaRPr lang="en-GB" sz="1600" b="1" dirty="0" smtClean="0">
              <a:solidFill>
                <a:srgbClr val="009FDA"/>
              </a:solidFill>
            </a:endParaRPr>
          </a:p>
          <a:p>
            <a:r>
              <a:rPr lang="en-GB" sz="1600" dirty="0" smtClean="0"/>
              <a:t>Sardinia on March 29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, 2014</a:t>
            </a:r>
          </a:p>
          <a:p>
            <a:pPr marL="0" indent="0">
              <a:buNone/>
            </a:pPr>
            <a:endParaRPr lang="en-GB" sz="1600" b="1" dirty="0" smtClean="0"/>
          </a:p>
          <a:p>
            <a:pPr marL="0" indent="0">
              <a:buNone/>
            </a:pPr>
            <a:r>
              <a:rPr lang="en-GB" sz="1600" b="1" dirty="0" smtClean="0"/>
              <a:t>Consortium meeting </a:t>
            </a:r>
            <a:r>
              <a:rPr lang="en-GB" sz="1600" b="1" dirty="0" smtClean="0">
                <a:solidFill>
                  <a:srgbClr val="009FDA"/>
                </a:solidFill>
              </a:rPr>
              <a:t>– steering committee/members?</a:t>
            </a:r>
            <a:endParaRPr lang="en-GB" sz="1600" b="1" dirty="0">
              <a:solidFill>
                <a:srgbClr val="009FDA"/>
              </a:solidFill>
            </a:endParaRPr>
          </a:p>
          <a:p>
            <a:r>
              <a:rPr lang="en-GB" sz="1600" dirty="0" smtClean="0"/>
              <a:t>Steno </a:t>
            </a:r>
            <a:r>
              <a:rPr lang="en-GB" sz="1600" dirty="0"/>
              <a:t>Diabetes </a:t>
            </a:r>
            <a:r>
              <a:rPr lang="en-GB" sz="1600" dirty="0" err="1"/>
              <a:t>Center</a:t>
            </a:r>
            <a:r>
              <a:rPr lang="en-GB" sz="1600" dirty="0"/>
              <a:t>, Gentofte, DK in autumn 2014</a:t>
            </a:r>
          </a:p>
          <a:p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176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49781"/>
            <a:ext cx="1728192" cy="1300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 smtClean="0"/>
              <a:t>Symposia/s</a:t>
            </a:r>
            <a:r>
              <a:rPr lang="en-GB" sz="1600" b="1" dirty="0" smtClean="0"/>
              <a:t>eminars</a:t>
            </a:r>
          </a:p>
          <a:p>
            <a:endParaRPr lang="en-GB" sz="1600" b="1" dirty="0"/>
          </a:p>
          <a:p>
            <a:endParaRPr lang="en-GB" sz="1600" b="1" dirty="0" smtClean="0"/>
          </a:p>
          <a:p>
            <a:endParaRPr lang="en-GB" sz="1600" b="1" dirty="0"/>
          </a:p>
          <a:p>
            <a:pPr marL="0" indent="0">
              <a:buNone/>
            </a:pPr>
            <a:r>
              <a:rPr lang="en-GB" sz="1600" b="1" dirty="0" smtClean="0"/>
              <a:t>	Hands-on workshops</a:t>
            </a:r>
          </a:p>
          <a:p>
            <a:endParaRPr lang="en-GB" sz="1600" b="1" dirty="0"/>
          </a:p>
          <a:p>
            <a:endParaRPr lang="en-GB" sz="1600" b="1" dirty="0" smtClean="0"/>
          </a:p>
          <a:p>
            <a:endParaRPr lang="en-GB" sz="1600" b="1" dirty="0"/>
          </a:p>
          <a:p>
            <a:pPr marL="0" indent="0">
              <a:buNone/>
            </a:pPr>
            <a:r>
              <a:rPr lang="en-GB" sz="1600" b="1" dirty="0" smtClean="0"/>
              <a:t>		      Shared publications</a:t>
            </a:r>
            <a:endParaRPr lang="en-GB" sz="1600" b="1" dirty="0"/>
          </a:p>
          <a:p>
            <a:endParaRPr lang="en-GB" sz="1600" b="1" dirty="0" smtClean="0"/>
          </a:p>
          <a:p>
            <a:endParaRPr lang="en-GB" sz="1600" b="1" dirty="0"/>
          </a:p>
          <a:p>
            <a:endParaRPr lang="en-GB" sz="1600" dirty="0" smtClean="0"/>
          </a:p>
          <a:p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4830"/>
            <a:ext cx="2777525" cy="1475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63838"/>
            <a:ext cx="2176661" cy="1596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53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2013 &amp; 2014:</a:t>
            </a:r>
          </a:p>
          <a:p>
            <a:endParaRPr lang="en-GB" sz="1600" dirty="0" smtClean="0"/>
          </a:p>
          <a:p>
            <a:r>
              <a:rPr lang="en-GB" sz="1600" dirty="0" smtClean="0"/>
              <a:t>DKK 133,500 (~18,000 Euro)</a:t>
            </a:r>
          </a:p>
          <a:p>
            <a:endParaRPr lang="en-GB" sz="1600" dirty="0"/>
          </a:p>
          <a:p>
            <a:r>
              <a:rPr lang="en-GB" sz="1600" dirty="0" smtClean="0"/>
              <a:t>DKK 35,000 (~4,700 Euro)        Krista &amp; Viggo Petersens Foundation</a:t>
            </a:r>
          </a:p>
          <a:p>
            <a:pPr marL="0" indent="0">
              <a:buNone/>
            </a:pPr>
            <a:endParaRPr lang="en-GB" sz="1600" b="1" dirty="0" smtClean="0"/>
          </a:p>
          <a:p>
            <a:pPr marL="0" indent="0">
              <a:buNone/>
            </a:pPr>
            <a:endParaRPr lang="en-GB" sz="1600" b="1" dirty="0"/>
          </a:p>
          <a:p>
            <a:pPr marL="0" indent="0">
              <a:buNone/>
            </a:pPr>
            <a:r>
              <a:rPr lang="en-GB" b="1" dirty="0" smtClean="0"/>
              <a:t>2015 </a:t>
            </a:r>
            <a:r>
              <a:rPr lang="en-GB" b="1" dirty="0"/>
              <a:t>&amp; </a:t>
            </a:r>
            <a:r>
              <a:rPr lang="en-GB" b="1" dirty="0" smtClean="0"/>
              <a:t>onwards:</a:t>
            </a:r>
            <a:endParaRPr lang="en-GB" b="1" dirty="0"/>
          </a:p>
          <a:p>
            <a:endParaRPr lang="en-GB" sz="1600" dirty="0" smtClean="0"/>
          </a:p>
          <a:p>
            <a:r>
              <a:rPr lang="en-GB" sz="1600" dirty="0" smtClean="0"/>
              <a:t>???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03598"/>
            <a:ext cx="1054440" cy="95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25218"/>
            <a:ext cx="2016224" cy="33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b07928cd-ba7f-46bd-955e-48c6da236b3c"/>
</p:tagLst>
</file>

<file path=ppt/theme/theme1.xml><?xml version="1.0" encoding="utf-8"?>
<a:theme xmlns:a="http://schemas.openxmlformats.org/drawingml/2006/main" name="Steno_Powerpoint Template_2.0">
  <a:themeElements>
    <a:clrScheme name="Brugerdefineret 1">
      <a:dk1>
        <a:srgbClr val="001965"/>
      </a:dk1>
      <a:lt1>
        <a:srgbClr val="FFFFFF"/>
      </a:lt1>
      <a:dk2>
        <a:srgbClr val="001965"/>
      </a:dk2>
      <a:lt2>
        <a:srgbClr val="009FDA"/>
      </a:lt2>
      <a:accent1>
        <a:srgbClr val="009FDA"/>
      </a:accent1>
      <a:accent2>
        <a:srgbClr val="001965"/>
      </a:accent2>
      <a:accent3>
        <a:srgbClr val="C81F49"/>
      </a:accent3>
      <a:accent4>
        <a:srgbClr val="F58220"/>
      </a:accent4>
      <a:accent5>
        <a:srgbClr val="00AF41"/>
      </a:accent5>
      <a:accent6>
        <a:srgbClr val="82786F"/>
      </a:accent6>
      <a:hlink>
        <a:srgbClr val="009FDA"/>
      </a:hlink>
      <a:folHlink>
        <a:srgbClr val="009FDA"/>
      </a:folHlink>
    </a:clrScheme>
    <a:fontScheme name="NN1-Whi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5D0E5"/>
        </a:solidFill>
        <a:ln w="9525" cap="flat" cmpd="sng" algn="ctr">
          <a:solidFill>
            <a:srgbClr val="C5D0E5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5D0E5"/>
        </a:solidFill>
        <a:ln w="9525" cap="flat" cmpd="sng" algn="ctr">
          <a:solidFill>
            <a:srgbClr val="C5D0E5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NN1-White 1">
        <a:dk1>
          <a:srgbClr val="001965"/>
        </a:dk1>
        <a:lt1>
          <a:srgbClr val="FFFFFF"/>
        </a:lt1>
        <a:dk2>
          <a:srgbClr val="001965"/>
        </a:dk2>
        <a:lt2>
          <a:srgbClr val="808080"/>
        </a:lt2>
        <a:accent1>
          <a:srgbClr val="001965"/>
        </a:accent1>
        <a:accent2>
          <a:srgbClr val="A8C903"/>
        </a:accent2>
        <a:accent3>
          <a:srgbClr val="FFFFFF"/>
        </a:accent3>
        <a:accent4>
          <a:srgbClr val="001455"/>
        </a:accent4>
        <a:accent5>
          <a:srgbClr val="AAABB8"/>
        </a:accent5>
        <a:accent6>
          <a:srgbClr val="98B602"/>
        </a:accent6>
        <a:hlink>
          <a:srgbClr val="8A560F"/>
        </a:hlink>
        <a:folHlink>
          <a:srgbClr val="E64A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Steno_Powerpoint Template_2.0</Template>
  <TotalTime>465</TotalTime>
  <Words>377</Words>
  <Application>Microsoft Office PowerPoint</Application>
  <PresentationFormat>On-screen Show (16:9)</PresentationFormat>
  <Paragraphs>135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Steno_Powerpoint Template_2.0</vt:lpstr>
      <vt:lpstr>The Leadership in Epidemiological Analysis of longitudinal Diabetes-related data (LEAD) Consortium  EDEG Satellite Symposium, Cagliari, Italy, 29 March 2014    </vt:lpstr>
      <vt:lpstr>Programme</vt:lpstr>
      <vt:lpstr>What is the LEAD consortium?</vt:lpstr>
      <vt:lpstr>Objectives of LEAD</vt:lpstr>
      <vt:lpstr>LEAD Steering committee</vt:lpstr>
      <vt:lpstr>LEAD Members</vt:lpstr>
      <vt:lpstr>Planned activities 2013/14</vt:lpstr>
      <vt:lpstr>Other activities</vt:lpstr>
      <vt:lpstr>Funding</vt:lpstr>
    </vt:vector>
  </TitlesOfParts>
  <Company>Novo Nordisk A/S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Interaktioner Hvad er det og hvordan bruger vi dem?</dc:title>
  <dc:creator>Dorte Vistisen</dc:creator>
  <cp:lastModifiedBy>KRIF (Kristine Færch)</cp:lastModifiedBy>
  <cp:revision>157</cp:revision>
  <cp:lastPrinted>2013-08-20T08:52:38Z</cp:lastPrinted>
  <dcterms:created xsi:type="dcterms:W3CDTF">2013-07-16T13:05:11Z</dcterms:created>
  <dcterms:modified xsi:type="dcterms:W3CDTF">2014-03-26T11:44:20Z</dcterms:modified>
  <cp:category>PowerPoint 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 completed">
    <vt:filetime>2003-11-30T23:00:00Z</vt:filetime>
  </property>
  <property fmtid="{D5CDD505-2E9C-101B-9397-08002B2CF9AE}" pid="3" name="Checked by">
    <vt:lpwstr>PHS</vt:lpwstr>
  </property>
  <property fmtid="{D5CDD505-2E9C-101B-9397-08002B2CF9AE}" pid="4" name="Department">
    <vt:lpwstr>NNIT Learning Solutions</vt:lpwstr>
  </property>
</Properties>
</file>