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50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5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55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4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61.emf" ContentType="image/x-emf"/>
  <Override PartName="/ppt/media/image60.emf" ContentType="image/x-emf"/>
  <Override PartName="/ppt/media/image53.emf" ContentType="image/x-emf"/>
  <Override PartName="/ppt/media/image55.emf" ContentType="image/x-emf"/>
  <Override PartName="/ppt/media/image51.emf" ContentType="image/x-emf"/>
  <Override PartName="/ppt/media/image48.emf" ContentType="image/x-emf"/>
  <Override PartName="/ppt/media/image46.emf" ContentType="image/x-emf"/>
  <Override PartName="/ppt/media/image44.emf" ContentType="image/x-emf"/>
  <Override PartName="/ppt/media/image41.emf" ContentType="image/x-emf"/>
  <Override PartName="/ppt/media/image40.emf" ContentType="image/x-emf"/>
  <Override PartName="/ppt/media/image39.emf" ContentType="image/x-emf"/>
  <Override PartName="/ppt/media/image57.emf" ContentType="image/x-emf"/>
  <Override PartName="/ppt/media/image38.emf" ContentType="image/x-emf"/>
  <Override PartName="/ppt/media/image35.emf" ContentType="image/x-emf"/>
  <Override PartName="/ppt/media/image56.emf" ContentType="image/x-emf"/>
  <Override PartName="/ppt/media/image33.emf" ContentType="image/x-emf"/>
  <Override PartName="/ppt/media/image34.emf" ContentType="image/x-emf"/>
  <Override PartName="/ppt/media/image30.emf" ContentType="image/x-emf"/>
  <Override PartName="/ppt/media/image24.emf" ContentType="image/x-emf"/>
  <Override PartName="/ppt/media/image27.emf" ContentType="image/x-emf"/>
  <Override PartName="/ppt/media/image28.emf" ContentType="image/x-emf"/>
  <Override PartName="/ppt/media/image22.emf" ContentType="image/x-emf"/>
  <Override PartName="/ppt/media/image21.emf" ContentType="image/x-emf"/>
  <Override PartName="/ppt/media/image20.emf" ContentType="image/x-emf"/>
  <Override PartName="/ppt/media/image19.emf" ContentType="image/x-emf"/>
  <Override PartName="/ppt/media/image49.emf" ContentType="image/x-emf"/>
  <Override PartName="/ppt/media/image18.emf" ContentType="image/x-emf"/>
  <Override PartName="/ppt/media/image32.emf" ContentType="image/x-emf"/>
  <Override PartName="/ppt/media/image45.emf" ContentType="image/x-emf"/>
  <Override PartName="/ppt/media/image42.emf" ContentType="image/x-emf"/>
  <Override PartName="/ppt/media/image17.emf" ContentType="image/x-emf"/>
  <Override PartName="/ppt/media/image16.emf" ContentType="image/x-emf"/>
  <Override PartName="/ppt/media/image50.emf" ContentType="image/x-emf"/>
  <Override PartName="/ppt/media/image15.emf" ContentType="image/x-emf"/>
  <Override PartName="/ppt/media/image13.emf" ContentType="image/x-emf"/>
  <Override PartName="/ppt/media/image36.emf" ContentType="image/x-emf"/>
  <Override PartName="/ppt/media/image12.emf" ContentType="image/x-emf"/>
  <Override PartName="/ppt/media/image59.emf" ContentType="image/x-emf"/>
  <Override PartName="/ppt/media/image43.emf" ContentType="image/x-emf"/>
  <Override PartName="/ppt/media/image7.emf" ContentType="image/x-emf"/>
  <Override PartName="/ppt/media/image52.emf" ContentType="image/x-emf"/>
  <Override PartName="/ppt/media/image37.emf" ContentType="image/x-emf"/>
  <Override PartName="/ppt/media/image31.emf" ContentType="image/x-emf"/>
  <Override PartName="/ppt/media/image58.emf" ContentType="image/x-emf"/>
  <Override PartName="/ppt/media/image47.emf" ContentType="image/x-emf"/>
  <Override PartName="/ppt/media/image10.emf" ContentType="image/x-emf"/>
  <Override PartName="/ppt/media/image6.emf" ContentType="image/x-emf"/>
  <Override PartName="/ppt/media/image11.emf" ContentType="image/x-emf"/>
  <Override PartName="/ppt/media/image5.emf" ContentType="image/x-emf"/>
  <Override PartName="/ppt/media/image29.emf" ContentType="image/x-emf"/>
  <Override PartName="/ppt/media/image26.emf" ContentType="image/x-emf"/>
  <Override PartName="/ppt/media/image9.emf" ContentType="image/x-emf"/>
  <Override PartName="/ppt/media/image23.emf" ContentType="image/x-emf"/>
  <Override PartName="/ppt/media/image54.emf" ContentType="image/x-emf"/>
  <Override PartName="/ppt/media/image8.emf" ContentType="image/x-emf"/>
  <Override PartName="/ppt/media/image4.emf" ContentType="image/x-emf"/>
  <Override PartName="/ppt/media/image3.emf" ContentType="image/x-emf"/>
  <Override PartName="/ppt/media/image25.emf" ContentType="image/x-emf"/>
  <Override PartName="/ppt/media/image2.png" ContentType="image/png"/>
  <Override PartName="/ppt/media/image14.emf" ContentType="image/x-emf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78280" y="1326600"/>
            <a:ext cx="4122720" cy="32882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78280" y="1326600"/>
            <a:ext cx="4122720" cy="3288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33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1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5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5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5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15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/>
          <a:p>
            <a:pPr algn="r"/>
            <a:fld id="{26CB7296-1804-4207-9805-7A026B54CEC8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