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30.emf" ContentType="image/x-emf"/>
  <Override PartName="/ppt/media/image24.emf" ContentType="image/x-emf"/>
  <Override PartName="/ppt/media/image28.emf" ContentType="image/x-emf"/>
  <Override PartName="/ppt/media/image27.emf" ContentType="image/x-emf"/>
  <Override PartName="/ppt/media/image22.emf" ContentType="image/x-emf"/>
  <Override PartName="/ppt/media/image21.emf" ContentType="image/x-emf"/>
  <Override PartName="/ppt/media/image20.emf" ContentType="image/x-emf"/>
  <Override PartName="/ppt/media/image19.emf" ContentType="image/x-emf"/>
  <Override PartName="/ppt/media/image18.emf" ContentType="image/x-emf"/>
  <Override PartName="/ppt/media/image32.emf" ContentType="image/x-emf"/>
  <Override PartName="/ppt/media/image17.emf" ContentType="image/x-emf"/>
  <Override PartName="/ppt/media/image16.emf" ContentType="image/x-emf"/>
  <Override PartName="/ppt/media/image13.emf" ContentType="image/x-emf"/>
  <Override PartName="/ppt/media/image15.emf" ContentType="image/x-emf"/>
  <Override PartName="/ppt/media/image12.emf" ContentType="image/x-emf"/>
  <Override PartName="/ppt/media/image7.emf" ContentType="image/x-emf"/>
  <Override PartName="/ppt/media/image31.emf" ContentType="image/x-emf"/>
  <Override PartName="/ppt/media/image6.emf" ContentType="image/x-emf"/>
  <Override PartName="/ppt/media/image10.emf" ContentType="image/x-emf"/>
  <Override PartName="/ppt/media/image29.emf" ContentType="image/x-emf"/>
  <Override PartName="/ppt/media/image5.emf" ContentType="image/x-emf"/>
  <Override PartName="/ppt/media/image11.emf" ContentType="image/x-emf"/>
  <Override PartName="/ppt/media/image26.emf" ContentType="image/x-emf"/>
  <Override PartName="/ppt/media/image23.emf" ContentType="image/x-emf"/>
  <Override PartName="/ppt/media/image9.emf" ContentType="image/x-emf"/>
  <Override PartName="/ppt/media/image8.emf" ContentType="image/x-emf"/>
  <Override PartName="/ppt/media/image25.emf" ContentType="image/x-emf"/>
  <Override PartName="/ppt/media/image3.emf" ContentType="image/x-emf"/>
  <Override PartName="/ppt/media/image4.emf" ContentType="image/x-emf"/>
  <Override PartName="/ppt/media/image2.png" ContentType="image/png"/>
  <Override PartName="/ppt/media/image14.emf" ContentType="image/x-emf"/>
  <Override PartName="/ppt/media/image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978280" y="1326600"/>
            <a:ext cx="4122720" cy="32882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978280" y="1326600"/>
            <a:ext cx="4122720" cy="3288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5720"/>
            <a:ext cx="9071640" cy="4390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33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1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5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5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5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15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</p:spPr>
        <p:txBody>
          <a:bodyPr lIns="0" rIns="0" tIns="0" bIns="0"/>
          <a:p>
            <a:pPr algn="r"/>
            <a:fld id="{D55D8E05-F8DB-4B0F-85C0-489410068D4E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9360" y="0"/>
            <a:ext cx="98809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9360" y="0"/>
            <a:ext cx="98809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5680" y="0"/>
            <a:ext cx="990864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5680" y="0"/>
            <a:ext cx="990864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5680" y="0"/>
            <a:ext cx="990864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5680" y="0"/>
            <a:ext cx="990864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5680" y="0"/>
            <a:ext cx="990864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5680" y="0"/>
            <a:ext cx="990864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5680" y="0"/>
            <a:ext cx="990864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9360" y="0"/>
            <a:ext cx="98809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9360" y="0"/>
            <a:ext cx="98809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18200" y="0"/>
            <a:ext cx="864324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18200" y="0"/>
            <a:ext cx="864324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1760" y="0"/>
            <a:ext cx="981612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6320" y="0"/>
            <a:ext cx="992700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6320" y="0"/>
            <a:ext cx="9927000" cy="567000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760" y="0"/>
            <a:ext cx="9834480" cy="567000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