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13.emf" ContentType="image/x-emf"/>
  <Override PartName="/ppt/media/image12.emf" ContentType="image/x-emf"/>
  <Override PartName="/ppt/media/image7.emf" ContentType="image/x-emf"/>
  <Override PartName="/ppt/media/image10.emf" ContentType="image/x-emf"/>
  <Override PartName="/ppt/media/image6.emf" ContentType="image/x-emf"/>
  <Override PartName="/ppt/media/image11.emf" ContentType="image/x-emf"/>
  <Override PartName="/ppt/media/image9.emf" ContentType="image/x-emf"/>
  <Override PartName="/ppt/media/image5.emf" ContentType="image/x-emf"/>
  <Override PartName="/ppt/media/image8.emf" ContentType="image/x-emf"/>
  <Override PartName="/ppt/media/image4.emf" ContentType="image/x-emf"/>
  <Override PartName="/ppt/media/image3.emf" ContentType="image/x-emf"/>
  <Override PartName="/ppt/media/image2.png" ContentType="image/png"/>
  <Override PartName="/ppt/media/image14.emf" ContentType="image/x-emf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0080625" cy="567055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7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7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7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7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2978280" y="1326600"/>
            <a:ext cx="4122720" cy="32882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2978280" y="1326600"/>
            <a:ext cx="4122720" cy="32882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7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6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7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7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7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640" cy="4390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7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7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7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33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1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5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5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5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5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5165280"/>
            <a:ext cx="2348280" cy="39096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5165280"/>
            <a:ext cx="3195000" cy="39096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5165280"/>
            <a:ext cx="2348280" cy="390960"/>
          </a:xfrm>
          <a:prstGeom prst="rect">
            <a:avLst/>
          </a:prstGeom>
        </p:spPr>
        <p:txBody>
          <a:bodyPr lIns="0" rIns="0" tIns="0" bIns="0"/>
          <a:p>
            <a:pPr algn="r"/>
            <a:fld id="{4AEF4F63-5648-4ED9-B9A2-9B555BD2F0F3}" type="slidenum">
              <a:rPr lang="en-U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emf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2.e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3.e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e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e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emf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e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1.e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22760" y="0"/>
            <a:ext cx="983448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22760" y="0"/>
            <a:ext cx="983448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31760" y="0"/>
            <a:ext cx="981612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22760" y="0"/>
            <a:ext cx="983448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31760" y="0"/>
            <a:ext cx="981612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31760" y="0"/>
            <a:ext cx="981612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31760" y="0"/>
            <a:ext cx="981612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131760" y="0"/>
            <a:ext cx="981612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330480" y="0"/>
            <a:ext cx="941904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330480" y="0"/>
            <a:ext cx="941904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330480" y="0"/>
            <a:ext cx="9419040" cy="5670000"/>
          </a:xfrm>
          <a:prstGeom prst="rect">
            <a:avLst/>
          </a:prstGeom>
          <a:ln>
            <a:noFill/>
          </a:ln>
        </p:spPr>
      </p:pic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" descr=""/>
          <p:cNvPicPr/>
          <p:nvPr/>
        </p:nvPicPr>
        <p:blipFill>
          <a:blip r:embed="rId1"/>
          <a:stretch>
            <a:fillRect/>
          </a:stretch>
        </p:blipFill>
        <p:spPr>
          <a:xfrm>
            <a:off x="330480" y="0"/>
            <a:ext cx="9419040" cy="5670000"/>
          </a:xfrm>
          <a:prstGeom prst="rect">
            <a:avLst/>
          </a:prstGeom>
          <a:ln>
            <a:noFill/>
          </a:ln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